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18"/>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p15:guide id="1" orient="horz" pos="2160">
          <p15:clr>
            <a:srgbClr val="000000"/>
          </p15:clr>
        </p15:guide>
        <p15:guide id="2" pos="2880">
          <p15:clr>
            <a:srgbClr val="000000"/>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300C3AEC-D7EF-4B88-9A1B-2C22A83937D5}">
  <a:tblStyle styleId="{300C3AEC-D7EF-4B88-9A1B-2C22A83937D5}" styleName="Table_0">
    <a:wholeTbl>
      <a:tcTxStyle>
        <a:font>
          <a:latin typeface="Arial"/>
          <a:ea typeface="Arial"/>
          <a:cs typeface="Arial"/>
        </a:font>
        <a:srgbClr val="000000"/>
      </a:tcTxStyle>
      <a:tcStyle>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snapToGrid="0">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2" name="Google Shape;82;p1: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3"/>
        <p:cNvGrpSpPr/>
        <p:nvPr/>
      </p:nvGrpSpPr>
      <p:grpSpPr>
        <a:xfrm>
          <a:off x="0" y="0"/>
          <a:ext cx="0" cy="0"/>
          <a:chOff x="0" y="0"/>
          <a:chExt cx="0" cy="0"/>
        </a:xfrm>
      </p:grpSpPr>
      <p:sp>
        <p:nvSpPr>
          <p:cNvPr id="134" name="Google Shape;134;p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35" name="Google Shape;135;p10: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9"/>
        <p:cNvGrpSpPr/>
        <p:nvPr/>
      </p:nvGrpSpPr>
      <p:grpSpPr>
        <a:xfrm>
          <a:off x="0" y="0"/>
          <a:ext cx="0" cy="0"/>
          <a:chOff x="0" y="0"/>
          <a:chExt cx="0" cy="0"/>
        </a:xfrm>
      </p:grpSpPr>
      <p:sp>
        <p:nvSpPr>
          <p:cNvPr id="140" name="Google Shape;140;p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41" name="Google Shape;141;p11: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6"/>
        <p:cNvGrpSpPr/>
        <p:nvPr/>
      </p:nvGrpSpPr>
      <p:grpSpPr>
        <a:xfrm>
          <a:off x="0" y="0"/>
          <a:ext cx="0" cy="0"/>
          <a:chOff x="0" y="0"/>
          <a:chExt cx="0" cy="0"/>
        </a:xfrm>
      </p:grpSpPr>
      <p:sp>
        <p:nvSpPr>
          <p:cNvPr id="147" name="Google Shape;147;p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48" name="Google Shape;148;p12: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Google Shape;154;p1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5" name="Google Shape;155;p13: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9"/>
        <p:cNvGrpSpPr/>
        <p:nvPr/>
      </p:nvGrpSpPr>
      <p:grpSpPr>
        <a:xfrm>
          <a:off x="0" y="0"/>
          <a:ext cx="0" cy="0"/>
          <a:chOff x="0" y="0"/>
          <a:chExt cx="0" cy="0"/>
        </a:xfrm>
      </p:grpSpPr>
      <p:sp>
        <p:nvSpPr>
          <p:cNvPr id="160" name="Google Shape;160;p1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61" name="Google Shape;161;p14: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Google Shape;167;p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68" name="Google Shape;168;p15: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4"/>
        <p:cNvGrpSpPr/>
        <p:nvPr/>
      </p:nvGrpSpPr>
      <p:grpSpPr>
        <a:xfrm>
          <a:off x="0" y="0"/>
          <a:ext cx="0" cy="0"/>
          <a:chOff x="0" y="0"/>
          <a:chExt cx="0" cy="0"/>
        </a:xfrm>
      </p:grpSpPr>
      <p:sp>
        <p:nvSpPr>
          <p:cNvPr id="175" name="Google Shape;175;p1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76" name="Google Shape;176;p16: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7" name="Google Shape;87;p2: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Google Shape;92;p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93" name="Google Shape;93;p3: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
        <p:cNvGrpSpPr/>
        <p:nvPr/>
      </p:nvGrpSpPr>
      <p:grpSpPr>
        <a:xfrm>
          <a:off x="0" y="0"/>
          <a:ext cx="0" cy="0"/>
          <a:chOff x="0" y="0"/>
          <a:chExt cx="0" cy="0"/>
        </a:xfrm>
      </p:grpSpPr>
      <p:sp>
        <p:nvSpPr>
          <p:cNvPr id="98" name="Google Shape;98;p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99" name="Google Shape;99;p4: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3"/>
        <p:cNvGrpSpPr/>
        <p:nvPr/>
      </p:nvGrpSpPr>
      <p:grpSpPr>
        <a:xfrm>
          <a:off x="0" y="0"/>
          <a:ext cx="0" cy="0"/>
          <a:chOff x="0" y="0"/>
          <a:chExt cx="0" cy="0"/>
        </a:xfrm>
      </p:grpSpPr>
      <p:sp>
        <p:nvSpPr>
          <p:cNvPr id="104" name="Google Shape;104;p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05" name="Google Shape;105;p5: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Google Shape;111;p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12" name="Google Shape;112;p6: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Google Shape;117;p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18" name="Google Shape;118;p7: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
        <p:cNvGrpSpPr/>
        <p:nvPr/>
      </p:nvGrpSpPr>
      <p:grpSpPr>
        <a:xfrm>
          <a:off x="0" y="0"/>
          <a:ext cx="0" cy="0"/>
          <a:chOff x="0" y="0"/>
          <a:chExt cx="0" cy="0"/>
        </a:xfrm>
      </p:grpSpPr>
      <p:sp>
        <p:nvSpPr>
          <p:cNvPr id="122" name="Google Shape;122;p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23" name="Google Shape;123;p8: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6"/>
        <p:cNvGrpSpPr/>
        <p:nvPr/>
      </p:nvGrpSpPr>
      <p:grpSpPr>
        <a:xfrm>
          <a:off x="0" y="0"/>
          <a:ext cx="0" cy="0"/>
          <a:chOff x="0" y="0"/>
          <a:chExt cx="0" cy="0"/>
        </a:xfrm>
      </p:grpSpPr>
      <p:sp>
        <p:nvSpPr>
          <p:cNvPr id="127" name="Google Shape;127;p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28" name="Google Shape;128;p9: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11"/>
        <p:cNvGrpSpPr/>
        <p:nvPr/>
      </p:nvGrpSpPr>
      <p:grpSpPr>
        <a:xfrm>
          <a:off x="0" y="0"/>
          <a:ext cx="0" cy="0"/>
          <a:chOff x="0" y="0"/>
          <a:chExt cx="0" cy="0"/>
        </a:xfrm>
      </p:grpSpPr>
      <p:sp>
        <p:nvSpPr>
          <p:cNvPr id="12" name="Google Shape;12;p2"/>
          <p:cNvSpPr txBox="1">
            <a:spLocks noGrp="1"/>
          </p:cNvSpPr>
          <p:nvPr>
            <p:ph type="title"/>
          </p:nvPr>
        </p:nvSpPr>
        <p:spPr>
          <a:xfrm>
            <a:off x="457200" y="274637"/>
            <a:ext cx="8229600" cy="1143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13" name="Google Shape;13;p2"/>
          <p:cNvSpPr txBox="1">
            <a:spLocks noGrp="1"/>
          </p:cNvSpPr>
          <p:nvPr>
            <p:ph type="dt" idx="10"/>
          </p:nvPr>
        </p:nvSpPr>
        <p:spPr>
          <a:xfrm>
            <a:off x="457200" y="6245225"/>
            <a:ext cx="2133600" cy="47625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4" name="Google Shape;14;p2"/>
          <p:cNvSpPr txBox="1">
            <a:spLocks noGrp="1"/>
          </p:cNvSpPr>
          <p:nvPr>
            <p:ph type="ftr" idx="11"/>
          </p:nvPr>
        </p:nvSpPr>
        <p:spPr>
          <a:xfrm>
            <a:off x="3124200" y="6245225"/>
            <a:ext cx="2895600" cy="47625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5" name="Google Shape;15;p2"/>
          <p:cNvSpPr txBox="1">
            <a:spLocks noGrp="1"/>
          </p:cNvSpPr>
          <p:nvPr>
            <p:ph type="sldNum" idx="12"/>
          </p:nvPr>
        </p:nvSpPr>
        <p:spPr>
          <a:xfrm>
            <a:off x="6553200" y="6245225"/>
            <a:ext cx="2133600" cy="476250"/>
          </a:xfrm>
          <a:prstGeom prst="rect">
            <a:avLst/>
          </a:prstGeom>
          <a:noFill/>
          <a:ln>
            <a:noFill/>
          </a:ln>
        </p:spPr>
        <p:txBody>
          <a:bodyPr spcFirstLastPara="1" wrap="square" lIns="91425" tIns="45700" rIns="91425" bIns="45700" anchor="t" anchorCtr="0">
            <a:noAutofit/>
          </a:bodyPr>
          <a:lstStyle>
            <a:lvl1pPr marL="0" marR="0" lvl="0" indent="0" algn="r">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1pPr>
            <a:lvl2pPr marL="0" marR="0" lvl="1" indent="0" algn="r">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2pPr>
            <a:lvl3pPr marL="0" marR="0" lvl="2" indent="0" algn="r">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3pPr>
            <a:lvl4pPr marL="0" marR="0" lvl="3" indent="0" algn="r">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4pPr>
            <a:lvl5pPr marL="0" marR="0" lvl="4" indent="0" algn="r">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5pPr>
            <a:lvl6pPr marL="0" marR="0" lvl="5" indent="0" algn="r">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6pPr>
            <a:lvl7pPr marL="0" marR="0" lvl="6" indent="0" algn="r">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7pPr>
            <a:lvl8pPr marL="0" marR="0" lvl="7" indent="0" algn="r">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8pPr>
            <a:lvl9pPr marL="0" marR="0" lvl="8" indent="0" algn="r">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68"/>
        <p:cNvGrpSpPr/>
        <p:nvPr/>
      </p:nvGrpSpPr>
      <p:grpSpPr>
        <a:xfrm>
          <a:off x="0" y="0"/>
          <a:ext cx="0" cy="0"/>
          <a:chOff x="0" y="0"/>
          <a:chExt cx="0" cy="0"/>
        </a:xfrm>
      </p:grpSpPr>
      <p:sp>
        <p:nvSpPr>
          <p:cNvPr id="69" name="Google Shape;69;p11"/>
          <p:cNvSpPr txBox="1">
            <a:spLocks noGrp="1"/>
          </p:cNvSpPr>
          <p:nvPr>
            <p:ph type="title"/>
          </p:nvPr>
        </p:nvSpPr>
        <p:spPr>
          <a:xfrm>
            <a:off x="722313" y="4406900"/>
            <a:ext cx="7772400" cy="1362075"/>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sz="4000" b="1" cap="none"/>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70" name="Google Shape;70;p11"/>
          <p:cNvSpPr txBox="1">
            <a:spLocks noGrp="1"/>
          </p:cNvSpPr>
          <p:nvPr>
            <p:ph type="body" idx="1"/>
          </p:nvPr>
        </p:nvSpPr>
        <p:spPr>
          <a:xfrm>
            <a:off x="722313" y="2906713"/>
            <a:ext cx="7772400" cy="1500187"/>
          </a:xfrm>
          <a:prstGeom prst="rect">
            <a:avLst/>
          </a:prstGeom>
          <a:noFill/>
          <a:ln>
            <a:noFill/>
          </a:ln>
        </p:spPr>
        <p:txBody>
          <a:bodyPr spcFirstLastPara="1" wrap="square" lIns="91425" tIns="45700" rIns="91425" bIns="45700" anchor="b" anchorCtr="0">
            <a:noAutofit/>
          </a:bodyPr>
          <a:lstStyle>
            <a:lvl1pPr marL="457200" lvl="0" indent="-228600" algn="l">
              <a:spcBef>
                <a:spcPts val="400"/>
              </a:spcBef>
              <a:spcAft>
                <a:spcPts val="0"/>
              </a:spcAft>
              <a:buClr>
                <a:schemeClr val="dk1"/>
              </a:buClr>
              <a:buSzPts val="2000"/>
              <a:buFont typeface="Arial"/>
              <a:buNone/>
              <a:defRPr sz="2000"/>
            </a:lvl1pPr>
            <a:lvl2pPr marL="914400" lvl="1" indent="-228600" algn="l">
              <a:spcBef>
                <a:spcPts val="360"/>
              </a:spcBef>
              <a:spcAft>
                <a:spcPts val="0"/>
              </a:spcAft>
              <a:buClr>
                <a:schemeClr val="dk1"/>
              </a:buClr>
              <a:buSzPts val="1800"/>
              <a:buFont typeface="Arial"/>
              <a:buNone/>
              <a:defRPr sz="1800"/>
            </a:lvl2pPr>
            <a:lvl3pPr marL="1371600" lvl="2" indent="-228600" algn="l">
              <a:spcBef>
                <a:spcPts val="320"/>
              </a:spcBef>
              <a:spcAft>
                <a:spcPts val="0"/>
              </a:spcAft>
              <a:buClr>
                <a:schemeClr val="dk1"/>
              </a:buClr>
              <a:buSzPts val="1600"/>
              <a:buFont typeface="Arial"/>
              <a:buNone/>
              <a:defRPr sz="1600"/>
            </a:lvl3pPr>
            <a:lvl4pPr marL="1828800" lvl="3" indent="-228600" algn="l">
              <a:spcBef>
                <a:spcPts val="280"/>
              </a:spcBef>
              <a:spcAft>
                <a:spcPts val="0"/>
              </a:spcAft>
              <a:buClr>
                <a:schemeClr val="dk1"/>
              </a:buClr>
              <a:buSzPts val="1400"/>
              <a:buFont typeface="Arial"/>
              <a:buNone/>
              <a:defRPr sz="1400"/>
            </a:lvl4pPr>
            <a:lvl5pPr marL="2286000" lvl="4" indent="-228600" algn="l">
              <a:spcBef>
                <a:spcPts val="280"/>
              </a:spcBef>
              <a:spcAft>
                <a:spcPts val="0"/>
              </a:spcAft>
              <a:buClr>
                <a:schemeClr val="dk1"/>
              </a:buClr>
              <a:buSzPts val="1400"/>
              <a:buFont typeface="Arial"/>
              <a:buNone/>
              <a:defRPr sz="1400"/>
            </a:lvl5pPr>
            <a:lvl6pPr marL="2743200" lvl="5" indent="-228600" algn="l">
              <a:spcBef>
                <a:spcPts val="280"/>
              </a:spcBef>
              <a:spcAft>
                <a:spcPts val="0"/>
              </a:spcAft>
              <a:buClr>
                <a:schemeClr val="dk1"/>
              </a:buClr>
              <a:buSzPts val="1400"/>
              <a:buFont typeface="Arial"/>
              <a:buNone/>
              <a:defRPr sz="1400"/>
            </a:lvl6pPr>
            <a:lvl7pPr marL="3200400" lvl="6" indent="-228600" algn="l">
              <a:spcBef>
                <a:spcPts val="280"/>
              </a:spcBef>
              <a:spcAft>
                <a:spcPts val="0"/>
              </a:spcAft>
              <a:buClr>
                <a:schemeClr val="dk1"/>
              </a:buClr>
              <a:buSzPts val="1400"/>
              <a:buFont typeface="Arial"/>
              <a:buNone/>
              <a:defRPr sz="1400"/>
            </a:lvl7pPr>
            <a:lvl8pPr marL="3657600" lvl="7" indent="-228600" algn="l">
              <a:spcBef>
                <a:spcPts val="280"/>
              </a:spcBef>
              <a:spcAft>
                <a:spcPts val="0"/>
              </a:spcAft>
              <a:buClr>
                <a:schemeClr val="dk1"/>
              </a:buClr>
              <a:buSzPts val="1400"/>
              <a:buFont typeface="Arial"/>
              <a:buNone/>
              <a:defRPr sz="1400"/>
            </a:lvl8pPr>
            <a:lvl9pPr marL="4114800" lvl="8" indent="-228600" algn="l">
              <a:spcBef>
                <a:spcPts val="280"/>
              </a:spcBef>
              <a:spcAft>
                <a:spcPts val="0"/>
              </a:spcAft>
              <a:buClr>
                <a:schemeClr val="dk1"/>
              </a:buClr>
              <a:buSzPts val="1400"/>
              <a:buFont typeface="Arial"/>
              <a:buNone/>
              <a:defRPr sz="1400"/>
            </a:lvl9pPr>
          </a:lstStyle>
          <a:p>
            <a:endParaRPr/>
          </a:p>
        </p:txBody>
      </p:sp>
      <p:sp>
        <p:nvSpPr>
          <p:cNvPr id="71" name="Google Shape;71;p11"/>
          <p:cNvSpPr txBox="1">
            <a:spLocks noGrp="1"/>
          </p:cNvSpPr>
          <p:nvPr>
            <p:ph type="dt" idx="10"/>
          </p:nvPr>
        </p:nvSpPr>
        <p:spPr>
          <a:xfrm>
            <a:off x="457200" y="6245225"/>
            <a:ext cx="2133600" cy="47625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2" name="Google Shape;72;p11"/>
          <p:cNvSpPr txBox="1">
            <a:spLocks noGrp="1"/>
          </p:cNvSpPr>
          <p:nvPr>
            <p:ph type="ftr" idx="11"/>
          </p:nvPr>
        </p:nvSpPr>
        <p:spPr>
          <a:xfrm>
            <a:off x="3124200" y="6245225"/>
            <a:ext cx="2895600" cy="47625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3" name="Google Shape;73;p11"/>
          <p:cNvSpPr txBox="1">
            <a:spLocks noGrp="1"/>
          </p:cNvSpPr>
          <p:nvPr>
            <p:ph type="sldNum" idx="12"/>
          </p:nvPr>
        </p:nvSpPr>
        <p:spPr>
          <a:xfrm>
            <a:off x="6553200" y="6245225"/>
            <a:ext cx="2133600" cy="476250"/>
          </a:xfrm>
          <a:prstGeom prst="rect">
            <a:avLst/>
          </a:prstGeom>
          <a:noFill/>
          <a:ln>
            <a:noFill/>
          </a:ln>
        </p:spPr>
        <p:txBody>
          <a:bodyPr spcFirstLastPara="1" wrap="square" lIns="91425" tIns="45700" rIns="91425" bIns="45700" anchor="t" anchorCtr="0">
            <a:noAutofit/>
          </a:bodyPr>
          <a:lstStyle>
            <a:lvl1pPr marL="0" marR="0" lvl="0"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1pPr>
            <a:lvl2pPr marL="0" marR="0" lvl="1"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2pPr>
            <a:lvl3pPr marL="0" marR="0" lvl="2"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3pPr>
            <a:lvl4pPr marL="0" marR="0" lvl="3"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4pPr>
            <a:lvl5pPr marL="0" marR="0" lvl="4"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5pPr>
            <a:lvl6pPr marL="0" marR="0" lvl="5"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6pPr>
            <a:lvl7pPr marL="0" marR="0" lvl="6"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7pPr>
            <a:lvl8pPr marL="0" marR="0" lvl="7"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8pPr>
            <a:lvl9pPr marL="0" marR="0" lvl="8"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74"/>
        <p:cNvGrpSpPr/>
        <p:nvPr/>
      </p:nvGrpSpPr>
      <p:grpSpPr>
        <a:xfrm>
          <a:off x="0" y="0"/>
          <a:ext cx="0" cy="0"/>
          <a:chOff x="0" y="0"/>
          <a:chExt cx="0" cy="0"/>
        </a:xfrm>
      </p:grpSpPr>
      <p:sp>
        <p:nvSpPr>
          <p:cNvPr id="75" name="Google Shape;75;p12"/>
          <p:cNvSpPr txBox="1">
            <a:spLocks noGrp="1"/>
          </p:cNvSpPr>
          <p:nvPr>
            <p:ph type="ctrTitle"/>
          </p:nvPr>
        </p:nvSpPr>
        <p:spPr>
          <a:xfrm>
            <a:off x="685800" y="2130425"/>
            <a:ext cx="7772400" cy="14700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76" name="Google Shape;76;p12"/>
          <p:cNvSpPr txBox="1">
            <a:spLocks noGrp="1"/>
          </p:cNvSpPr>
          <p:nvPr>
            <p:ph type="subTitle" idx="1"/>
          </p:nvPr>
        </p:nvSpPr>
        <p:spPr>
          <a:xfrm>
            <a:off x="1371600" y="3886200"/>
            <a:ext cx="6400800" cy="1752600"/>
          </a:xfrm>
          <a:prstGeom prst="rect">
            <a:avLst/>
          </a:prstGeom>
          <a:noFill/>
          <a:ln>
            <a:noFill/>
          </a:ln>
        </p:spPr>
        <p:txBody>
          <a:bodyPr spcFirstLastPara="1" wrap="square" lIns="91425" tIns="45700" rIns="91425" bIns="45700" anchor="t" anchorCtr="0">
            <a:noAutofit/>
          </a:bodyPr>
          <a:lstStyle>
            <a:lvl1pPr lvl="0" algn="ctr">
              <a:spcBef>
                <a:spcPts val="640"/>
              </a:spcBef>
              <a:spcAft>
                <a:spcPts val="0"/>
              </a:spcAft>
              <a:buClr>
                <a:schemeClr val="dk1"/>
              </a:buClr>
              <a:buSzPts val="3200"/>
              <a:buFont typeface="Arial"/>
              <a:buNone/>
              <a:defRPr/>
            </a:lvl1pPr>
            <a:lvl2pPr lvl="1" algn="ctr">
              <a:spcBef>
                <a:spcPts val="560"/>
              </a:spcBef>
              <a:spcAft>
                <a:spcPts val="0"/>
              </a:spcAft>
              <a:buClr>
                <a:schemeClr val="dk1"/>
              </a:buClr>
              <a:buSzPts val="2800"/>
              <a:buFont typeface="Arial"/>
              <a:buNone/>
              <a:defRPr/>
            </a:lvl2pPr>
            <a:lvl3pPr lvl="2" algn="ctr">
              <a:spcBef>
                <a:spcPts val="480"/>
              </a:spcBef>
              <a:spcAft>
                <a:spcPts val="0"/>
              </a:spcAft>
              <a:buClr>
                <a:schemeClr val="dk1"/>
              </a:buClr>
              <a:buSzPts val="2400"/>
              <a:buFont typeface="Arial"/>
              <a:buNone/>
              <a:defRPr/>
            </a:lvl3pPr>
            <a:lvl4pPr lvl="3" algn="ctr">
              <a:spcBef>
                <a:spcPts val="400"/>
              </a:spcBef>
              <a:spcAft>
                <a:spcPts val="0"/>
              </a:spcAft>
              <a:buClr>
                <a:schemeClr val="dk1"/>
              </a:buClr>
              <a:buSzPts val="2000"/>
              <a:buFont typeface="Arial"/>
              <a:buNone/>
              <a:defRPr/>
            </a:lvl4pPr>
            <a:lvl5pPr lvl="4" algn="ctr">
              <a:spcBef>
                <a:spcPts val="400"/>
              </a:spcBef>
              <a:spcAft>
                <a:spcPts val="0"/>
              </a:spcAft>
              <a:buClr>
                <a:schemeClr val="dk1"/>
              </a:buClr>
              <a:buSzPts val="2000"/>
              <a:buFont typeface="Arial"/>
              <a:buNone/>
              <a:defRPr/>
            </a:lvl5pPr>
            <a:lvl6pPr lvl="5" algn="ctr">
              <a:spcBef>
                <a:spcPts val="400"/>
              </a:spcBef>
              <a:spcAft>
                <a:spcPts val="0"/>
              </a:spcAft>
              <a:buClr>
                <a:schemeClr val="dk1"/>
              </a:buClr>
              <a:buSzPts val="2000"/>
              <a:buFont typeface="Arial"/>
              <a:buNone/>
              <a:defRPr/>
            </a:lvl6pPr>
            <a:lvl7pPr lvl="6" algn="ctr">
              <a:spcBef>
                <a:spcPts val="400"/>
              </a:spcBef>
              <a:spcAft>
                <a:spcPts val="0"/>
              </a:spcAft>
              <a:buClr>
                <a:schemeClr val="dk1"/>
              </a:buClr>
              <a:buSzPts val="2000"/>
              <a:buFont typeface="Arial"/>
              <a:buNone/>
              <a:defRPr/>
            </a:lvl7pPr>
            <a:lvl8pPr lvl="7" algn="ctr">
              <a:spcBef>
                <a:spcPts val="400"/>
              </a:spcBef>
              <a:spcAft>
                <a:spcPts val="0"/>
              </a:spcAft>
              <a:buClr>
                <a:schemeClr val="dk1"/>
              </a:buClr>
              <a:buSzPts val="2000"/>
              <a:buFont typeface="Arial"/>
              <a:buNone/>
              <a:defRPr/>
            </a:lvl8pPr>
            <a:lvl9pPr lvl="8" algn="ctr">
              <a:spcBef>
                <a:spcPts val="400"/>
              </a:spcBef>
              <a:spcAft>
                <a:spcPts val="0"/>
              </a:spcAft>
              <a:buClr>
                <a:schemeClr val="dk1"/>
              </a:buClr>
              <a:buSzPts val="2000"/>
              <a:buFont typeface="Arial"/>
              <a:buNone/>
              <a:defRPr/>
            </a:lvl9pPr>
          </a:lstStyle>
          <a:p>
            <a:endParaRPr/>
          </a:p>
        </p:txBody>
      </p:sp>
      <p:sp>
        <p:nvSpPr>
          <p:cNvPr id="77" name="Google Shape;77;p12"/>
          <p:cNvSpPr txBox="1">
            <a:spLocks noGrp="1"/>
          </p:cNvSpPr>
          <p:nvPr>
            <p:ph type="dt" idx="10"/>
          </p:nvPr>
        </p:nvSpPr>
        <p:spPr>
          <a:xfrm>
            <a:off x="457200" y="6245225"/>
            <a:ext cx="2133600" cy="47625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8" name="Google Shape;78;p12"/>
          <p:cNvSpPr txBox="1">
            <a:spLocks noGrp="1"/>
          </p:cNvSpPr>
          <p:nvPr>
            <p:ph type="ftr" idx="11"/>
          </p:nvPr>
        </p:nvSpPr>
        <p:spPr>
          <a:xfrm>
            <a:off x="3124200" y="6245225"/>
            <a:ext cx="2895600" cy="47625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9" name="Google Shape;79;p12"/>
          <p:cNvSpPr txBox="1">
            <a:spLocks noGrp="1"/>
          </p:cNvSpPr>
          <p:nvPr>
            <p:ph type="sldNum" idx="12"/>
          </p:nvPr>
        </p:nvSpPr>
        <p:spPr>
          <a:xfrm>
            <a:off x="6553200" y="6245225"/>
            <a:ext cx="2133600" cy="476250"/>
          </a:xfrm>
          <a:prstGeom prst="rect">
            <a:avLst/>
          </a:prstGeom>
          <a:noFill/>
          <a:ln>
            <a:noFill/>
          </a:ln>
        </p:spPr>
        <p:txBody>
          <a:bodyPr spcFirstLastPara="1" wrap="square" lIns="91425" tIns="45700" rIns="91425" bIns="45700" anchor="t" anchorCtr="0">
            <a:noAutofit/>
          </a:bodyPr>
          <a:lstStyle>
            <a:lvl1pPr marL="0" marR="0" lvl="0"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1pPr>
            <a:lvl2pPr marL="0" marR="0" lvl="1"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2pPr>
            <a:lvl3pPr marL="0" marR="0" lvl="2"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3pPr>
            <a:lvl4pPr marL="0" marR="0" lvl="3"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4pPr>
            <a:lvl5pPr marL="0" marR="0" lvl="4"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5pPr>
            <a:lvl6pPr marL="0" marR="0" lvl="5"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6pPr>
            <a:lvl7pPr marL="0" marR="0" lvl="6"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7pPr>
            <a:lvl8pPr marL="0" marR="0" lvl="7"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8pPr>
            <a:lvl9pPr marL="0" marR="0" lvl="8"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16"/>
        <p:cNvGrpSpPr/>
        <p:nvPr/>
      </p:nvGrpSpPr>
      <p:grpSpPr>
        <a:xfrm>
          <a:off x="0" y="0"/>
          <a:ext cx="0" cy="0"/>
          <a:chOff x="0" y="0"/>
          <a:chExt cx="0" cy="0"/>
        </a:xfrm>
      </p:grpSpPr>
      <p:sp>
        <p:nvSpPr>
          <p:cNvPr id="17" name="Google Shape;17;p3"/>
          <p:cNvSpPr txBox="1">
            <a:spLocks noGrp="1"/>
          </p:cNvSpPr>
          <p:nvPr>
            <p:ph type="dt" idx="10"/>
          </p:nvPr>
        </p:nvSpPr>
        <p:spPr>
          <a:xfrm>
            <a:off x="457200" y="6245225"/>
            <a:ext cx="2133600" cy="47625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8" name="Google Shape;18;p3"/>
          <p:cNvSpPr txBox="1">
            <a:spLocks noGrp="1"/>
          </p:cNvSpPr>
          <p:nvPr>
            <p:ph type="ftr" idx="11"/>
          </p:nvPr>
        </p:nvSpPr>
        <p:spPr>
          <a:xfrm>
            <a:off x="3124200" y="6245225"/>
            <a:ext cx="2895600" cy="47625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9" name="Google Shape;19;p3"/>
          <p:cNvSpPr txBox="1">
            <a:spLocks noGrp="1"/>
          </p:cNvSpPr>
          <p:nvPr>
            <p:ph type="sldNum" idx="12"/>
          </p:nvPr>
        </p:nvSpPr>
        <p:spPr>
          <a:xfrm>
            <a:off x="6553200" y="6245225"/>
            <a:ext cx="2133600" cy="476250"/>
          </a:xfrm>
          <a:prstGeom prst="rect">
            <a:avLst/>
          </a:prstGeom>
          <a:noFill/>
          <a:ln>
            <a:noFill/>
          </a:ln>
        </p:spPr>
        <p:txBody>
          <a:bodyPr spcFirstLastPara="1" wrap="square" lIns="91425" tIns="45700" rIns="91425" bIns="45700" anchor="t" anchorCtr="0">
            <a:noAutofit/>
          </a:bodyPr>
          <a:lstStyle>
            <a:lvl1pPr marL="0" marR="0" lvl="0" indent="0" algn="r">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1pPr>
            <a:lvl2pPr marL="0" marR="0" lvl="1" indent="0" algn="r">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2pPr>
            <a:lvl3pPr marL="0" marR="0" lvl="2" indent="0" algn="r">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3pPr>
            <a:lvl4pPr marL="0" marR="0" lvl="3" indent="0" algn="r">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4pPr>
            <a:lvl5pPr marL="0" marR="0" lvl="4" indent="0" algn="r">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5pPr>
            <a:lvl6pPr marL="0" marR="0" lvl="5" indent="0" algn="r">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6pPr>
            <a:lvl7pPr marL="0" marR="0" lvl="6" indent="0" algn="r">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7pPr>
            <a:lvl8pPr marL="0" marR="0" lvl="7" indent="0" algn="r">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8pPr>
            <a:lvl9pPr marL="0" marR="0" lvl="8" indent="0" algn="r">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0"/>
        <p:cNvGrpSpPr/>
        <p:nvPr/>
      </p:nvGrpSpPr>
      <p:grpSpPr>
        <a:xfrm>
          <a:off x="0" y="0"/>
          <a:ext cx="0" cy="0"/>
          <a:chOff x="0" y="0"/>
          <a:chExt cx="0" cy="0"/>
        </a:xfrm>
      </p:grpSpPr>
      <p:sp>
        <p:nvSpPr>
          <p:cNvPr id="21" name="Google Shape;21;p4"/>
          <p:cNvSpPr txBox="1">
            <a:spLocks noGrp="1"/>
          </p:cNvSpPr>
          <p:nvPr>
            <p:ph type="title"/>
          </p:nvPr>
        </p:nvSpPr>
        <p:spPr>
          <a:xfrm>
            <a:off x="457200" y="274637"/>
            <a:ext cx="8229600" cy="1143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22" name="Google Shape;22;p4"/>
          <p:cNvSpPr txBox="1">
            <a:spLocks noGrp="1"/>
          </p:cNvSpPr>
          <p:nvPr>
            <p:ph type="body" idx="1"/>
          </p:nvPr>
        </p:nvSpPr>
        <p:spPr>
          <a:xfrm>
            <a:off x="457200" y="1600200"/>
            <a:ext cx="8229600" cy="4525962"/>
          </a:xfrm>
          <a:prstGeom prst="rect">
            <a:avLst/>
          </a:prstGeom>
          <a:noFill/>
          <a:ln>
            <a:noFill/>
          </a:ln>
        </p:spPr>
        <p:txBody>
          <a:bodyPr spcFirstLastPara="1" wrap="square" lIns="91425" tIns="45700" rIns="91425" bIns="45700" anchor="t" anchorCtr="0">
            <a:no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23" name="Google Shape;23;p4"/>
          <p:cNvSpPr txBox="1">
            <a:spLocks noGrp="1"/>
          </p:cNvSpPr>
          <p:nvPr>
            <p:ph type="dt" idx="10"/>
          </p:nvPr>
        </p:nvSpPr>
        <p:spPr>
          <a:xfrm>
            <a:off x="457200" y="6245225"/>
            <a:ext cx="2133600" cy="47625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4" name="Google Shape;24;p4"/>
          <p:cNvSpPr txBox="1">
            <a:spLocks noGrp="1"/>
          </p:cNvSpPr>
          <p:nvPr>
            <p:ph type="ftr" idx="11"/>
          </p:nvPr>
        </p:nvSpPr>
        <p:spPr>
          <a:xfrm>
            <a:off x="3124200" y="6245225"/>
            <a:ext cx="2895600" cy="47625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5" name="Google Shape;25;p4"/>
          <p:cNvSpPr txBox="1">
            <a:spLocks noGrp="1"/>
          </p:cNvSpPr>
          <p:nvPr>
            <p:ph type="sldNum" idx="12"/>
          </p:nvPr>
        </p:nvSpPr>
        <p:spPr>
          <a:xfrm>
            <a:off x="6553200" y="6245225"/>
            <a:ext cx="2133600" cy="476250"/>
          </a:xfrm>
          <a:prstGeom prst="rect">
            <a:avLst/>
          </a:prstGeom>
          <a:noFill/>
          <a:ln>
            <a:noFill/>
          </a:ln>
        </p:spPr>
        <p:txBody>
          <a:bodyPr spcFirstLastPara="1" wrap="square" lIns="91425" tIns="45700" rIns="91425" bIns="45700" anchor="t" anchorCtr="0">
            <a:noAutofit/>
          </a:bodyPr>
          <a:lstStyle>
            <a:lvl1pPr marL="0" marR="0" lvl="0" indent="0" algn="r">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1pPr>
            <a:lvl2pPr marL="0" marR="0" lvl="1" indent="0" algn="r">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2pPr>
            <a:lvl3pPr marL="0" marR="0" lvl="2" indent="0" algn="r">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3pPr>
            <a:lvl4pPr marL="0" marR="0" lvl="3" indent="0" algn="r">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4pPr>
            <a:lvl5pPr marL="0" marR="0" lvl="4" indent="0" algn="r">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5pPr>
            <a:lvl6pPr marL="0" marR="0" lvl="5" indent="0" algn="r">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6pPr>
            <a:lvl7pPr marL="0" marR="0" lvl="6" indent="0" algn="r">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7pPr>
            <a:lvl8pPr marL="0" marR="0" lvl="7" indent="0" algn="r">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8pPr>
            <a:lvl9pPr marL="0" marR="0" lvl="8" indent="0" algn="r">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26"/>
        <p:cNvGrpSpPr/>
        <p:nvPr/>
      </p:nvGrpSpPr>
      <p:grpSpPr>
        <a:xfrm>
          <a:off x="0" y="0"/>
          <a:ext cx="0" cy="0"/>
          <a:chOff x="0" y="0"/>
          <a:chExt cx="0" cy="0"/>
        </a:xfrm>
      </p:grpSpPr>
      <p:sp>
        <p:nvSpPr>
          <p:cNvPr id="27" name="Google Shape;27;p5"/>
          <p:cNvSpPr txBox="1">
            <a:spLocks noGrp="1"/>
          </p:cNvSpPr>
          <p:nvPr>
            <p:ph type="title"/>
          </p:nvPr>
        </p:nvSpPr>
        <p:spPr>
          <a:xfrm rot="5400000">
            <a:off x="4732337" y="2171700"/>
            <a:ext cx="5851525" cy="20574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28" name="Google Shape;28;p5"/>
          <p:cNvSpPr txBox="1">
            <a:spLocks noGrp="1"/>
          </p:cNvSpPr>
          <p:nvPr>
            <p:ph type="body" idx="1"/>
          </p:nvPr>
        </p:nvSpPr>
        <p:spPr>
          <a:xfrm rot="5400000">
            <a:off x="541338" y="190501"/>
            <a:ext cx="5851525" cy="6019800"/>
          </a:xfrm>
          <a:prstGeom prst="rect">
            <a:avLst/>
          </a:prstGeom>
          <a:noFill/>
          <a:ln>
            <a:noFill/>
          </a:ln>
        </p:spPr>
        <p:txBody>
          <a:bodyPr spcFirstLastPara="1" wrap="square" lIns="91425" tIns="45700" rIns="91425" bIns="45700" anchor="t" anchorCtr="0">
            <a:no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29" name="Google Shape;29;p5"/>
          <p:cNvSpPr txBox="1">
            <a:spLocks noGrp="1"/>
          </p:cNvSpPr>
          <p:nvPr>
            <p:ph type="dt" idx="10"/>
          </p:nvPr>
        </p:nvSpPr>
        <p:spPr>
          <a:xfrm>
            <a:off x="457200" y="6245225"/>
            <a:ext cx="2133600" cy="47625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0" name="Google Shape;30;p5"/>
          <p:cNvSpPr txBox="1">
            <a:spLocks noGrp="1"/>
          </p:cNvSpPr>
          <p:nvPr>
            <p:ph type="ftr" idx="11"/>
          </p:nvPr>
        </p:nvSpPr>
        <p:spPr>
          <a:xfrm>
            <a:off x="3124200" y="6245225"/>
            <a:ext cx="2895600" cy="47625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1" name="Google Shape;31;p5"/>
          <p:cNvSpPr txBox="1">
            <a:spLocks noGrp="1"/>
          </p:cNvSpPr>
          <p:nvPr>
            <p:ph type="sldNum" idx="12"/>
          </p:nvPr>
        </p:nvSpPr>
        <p:spPr>
          <a:xfrm>
            <a:off x="6553200" y="6245225"/>
            <a:ext cx="2133600" cy="476250"/>
          </a:xfrm>
          <a:prstGeom prst="rect">
            <a:avLst/>
          </a:prstGeom>
          <a:noFill/>
          <a:ln>
            <a:noFill/>
          </a:ln>
        </p:spPr>
        <p:txBody>
          <a:bodyPr spcFirstLastPara="1" wrap="square" lIns="91425" tIns="45700" rIns="91425" bIns="45700" anchor="t" anchorCtr="0">
            <a:noAutofit/>
          </a:bodyPr>
          <a:lstStyle>
            <a:lvl1pPr marL="0" marR="0" lvl="0"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1pPr>
            <a:lvl2pPr marL="0" marR="0" lvl="1"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2pPr>
            <a:lvl3pPr marL="0" marR="0" lvl="2"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3pPr>
            <a:lvl4pPr marL="0" marR="0" lvl="3"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4pPr>
            <a:lvl5pPr marL="0" marR="0" lvl="4"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5pPr>
            <a:lvl6pPr marL="0" marR="0" lvl="5"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6pPr>
            <a:lvl7pPr marL="0" marR="0" lvl="6"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7pPr>
            <a:lvl8pPr marL="0" marR="0" lvl="7"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8pPr>
            <a:lvl9pPr marL="0" marR="0" lvl="8"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32"/>
        <p:cNvGrpSpPr/>
        <p:nvPr/>
      </p:nvGrpSpPr>
      <p:grpSpPr>
        <a:xfrm>
          <a:off x="0" y="0"/>
          <a:ext cx="0" cy="0"/>
          <a:chOff x="0" y="0"/>
          <a:chExt cx="0" cy="0"/>
        </a:xfrm>
      </p:grpSpPr>
      <p:sp>
        <p:nvSpPr>
          <p:cNvPr id="33" name="Google Shape;33;p6"/>
          <p:cNvSpPr txBox="1">
            <a:spLocks noGrp="1"/>
          </p:cNvSpPr>
          <p:nvPr>
            <p:ph type="title"/>
          </p:nvPr>
        </p:nvSpPr>
        <p:spPr>
          <a:xfrm>
            <a:off x="457200" y="274637"/>
            <a:ext cx="8229600" cy="1143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34" name="Google Shape;34;p6"/>
          <p:cNvSpPr txBox="1">
            <a:spLocks noGrp="1"/>
          </p:cNvSpPr>
          <p:nvPr>
            <p:ph type="body" idx="1"/>
          </p:nvPr>
        </p:nvSpPr>
        <p:spPr>
          <a:xfrm rot="5400000">
            <a:off x="2309019" y="-251619"/>
            <a:ext cx="4525962" cy="8229600"/>
          </a:xfrm>
          <a:prstGeom prst="rect">
            <a:avLst/>
          </a:prstGeom>
          <a:noFill/>
          <a:ln>
            <a:noFill/>
          </a:ln>
        </p:spPr>
        <p:txBody>
          <a:bodyPr spcFirstLastPara="1" wrap="square" lIns="91425" tIns="45700" rIns="91425" bIns="45700" anchor="t" anchorCtr="0">
            <a:no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35" name="Google Shape;35;p6"/>
          <p:cNvSpPr txBox="1">
            <a:spLocks noGrp="1"/>
          </p:cNvSpPr>
          <p:nvPr>
            <p:ph type="dt" idx="10"/>
          </p:nvPr>
        </p:nvSpPr>
        <p:spPr>
          <a:xfrm>
            <a:off x="457200" y="6245225"/>
            <a:ext cx="2133600" cy="47625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6" name="Google Shape;36;p6"/>
          <p:cNvSpPr txBox="1">
            <a:spLocks noGrp="1"/>
          </p:cNvSpPr>
          <p:nvPr>
            <p:ph type="ftr" idx="11"/>
          </p:nvPr>
        </p:nvSpPr>
        <p:spPr>
          <a:xfrm>
            <a:off x="3124200" y="6245225"/>
            <a:ext cx="2895600" cy="47625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7" name="Google Shape;37;p6"/>
          <p:cNvSpPr txBox="1">
            <a:spLocks noGrp="1"/>
          </p:cNvSpPr>
          <p:nvPr>
            <p:ph type="sldNum" idx="12"/>
          </p:nvPr>
        </p:nvSpPr>
        <p:spPr>
          <a:xfrm>
            <a:off x="6553200" y="6245225"/>
            <a:ext cx="2133600" cy="476250"/>
          </a:xfrm>
          <a:prstGeom prst="rect">
            <a:avLst/>
          </a:prstGeom>
          <a:noFill/>
          <a:ln>
            <a:noFill/>
          </a:ln>
        </p:spPr>
        <p:txBody>
          <a:bodyPr spcFirstLastPara="1" wrap="square" lIns="91425" tIns="45700" rIns="91425" bIns="45700" anchor="t" anchorCtr="0">
            <a:noAutofit/>
          </a:bodyPr>
          <a:lstStyle>
            <a:lvl1pPr marL="0" marR="0" lvl="0"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1pPr>
            <a:lvl2pPr marL="0" marR="0" lvl="1"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2pPr>
            <a:lvl3pPr marL="0" marR="0" lvl="2"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3pPr>
            <a:lvl4pPr marL="0" marR="0" lvl="3"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4pPr>
            <a:lvl5pPr marL="0" marR="0" lvl="4"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5pPr>
            <a:lvl6pPr marL="0" marR="0" lvl="5"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6pPr>
            <a:lvl7pPr marL="0" marR="0" lvl="6"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7pPr>
            <a:lvl8pPr marL="0" marR="0" lvl="7"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8pPr>
            <a:lvl9pPr marL="0" marR="0" lvl="8"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38"/>
        <p:cNvGrpSpPr/>
        <p:nvPr/>
      </p:nvGrpSpPr>
      <p:grpSpPr>
        <a:xfrm>
          <a:off x="0" y="0"/>
          <a:ext cx="0" cy="0"/>
          <a:chOff x="0" y="0"/>
          <a:chExt cx="0" cy="0"/>
        </a:xfrm>
      </p:grpSpPr>
      <p:sp>
        <p:nvSpPr>
          <p:cNvPr id="39" name="Google Shape;39;p7"/>
          <p:cNvSpPr txBox="1">
            <a:spLocks noGrp="1"/>
          </p:cNvSpPr>
          <p:nvPr>
            <p:ph type="title"/>
          </p:nvPr>
        </p:nvSpPr>
        <p:spPr>
          <a:xfrm>
            <a:off x="1792288" y="4800600"/>
            <a:ext cx="5486400" cy="566738"/>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SzPts val="1400"/>
              <a:buNone/>
              <a:defRPr sz="2000" b="1"/>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40" name="Google Shape;40;p7"/>
          <p:cNvSpPr>
            <a:spLocks noGrp="1"/>
          </p:cNvSpPr>
          <p:nvPr>
            <p:ph type="pic" idx="2"/>
          </p:nvPr>
        </p:nvSpPr>
        <p:spPr>
          <a:xfrm>
            <a:off x="1792288" y="612775"/>
            <a:ext cx="5486400" cy="4114800"/>
          </a:xfrm>
          <a:prstGeom prst="rect">
            <a:avLst/>
          </a:prstGeom>
          <a:noFill/>
          <a:ln>
            <a:noFill/>
          </a:ln>
        </p:spPr>
        <p:txBody>
          <a:bodyPr spcFirstLastPara="1" wrap="square" lIns="91425" tIns="45700" rIns="91425" bIns="45700" anchor="t" anchorCtr="0">
            <a:noAutofit/>
          </a:bodyPr>
          <a:lstStyle>
            <a:lvl1pPr marR="0" lvl="0" algn="l" rtl="0">
              <a:spcBef>
                <a:spcPts val="640"/>
              </a:spcBef>
              <a:spcAft>
                <a:spcPts val="0"/>
              </a:spcAft>
              <a:buClr>
                <a:schemeClr val="dk1"/>
              </a:buClr>
              <a:buSzPts val="3200"/>
              <a:buFont typeface="Arial"/>
              <a:buNone/>
              <a:defRPr sz="3200" b="0" i="0" u="none" strike="noStrike" cap="none">
                <a:solidFill>
                  <a:schemeClr val="dk1"/>
                </a:solidFill>
                <a:latin typeface="Arial"/>
                <a:ea typeface="Arial"/>
                <a:cs typeface="Arial"/>
                <a:sym typeface="Arial"/>
              </a:defRPr>
            </a:lvl1pPr>
            <a:lvl2pPr marR="0" lvl="1" algn="l" rtl="0">
              <a:spcBef>
                <a:spcPts val="56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l" rtl="0">
              <a:spcBef>
                <a:spcPts val="48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3pPr>
            <a:lvl4pPr marR="0" lvl="3" algn="l"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4pPr>
            <a:lvl5pPr marR="0" lvl="4" algn="l"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5pPr>
            <a:lvl6pPr marR="0" lvl="5" algn="l"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6pPr>
            <a:lvl7pPr marR="0" lvl="6" algn="l"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7pPr>
            <a:lvl8pPr marR="0" lvl="7" algn="l"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8pPr>
            <a:lvl9pPr marR="0" lvl="8" algn="l"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9pPr>
          </a:lstStyle>
          <a:p>
            <a:endParaRPr/>
          </a:p>
        </p:txBody>
      </p:sp>
      <p:sp>
        <p:nvSpPr>
          <p:cNvPr id="41" name="Google Shape;41;p7"/>
          <p:cNvSpPr txBox="1">
            <a:spLocks noGrp="1"/>
          </p:cNvSpPr>
          <p:nvPr>
            <p:ph type="body" idx="1"/>
          </p:nvPr>
        </p:nvSpPr>
        <p:spPr>
          <a:xfrm>
            <a:off x="1792288" y="5367338"/>
            <a:ext cx="5486400" cy="804862"/>
          </a:xfrm>
          <a:prstGeom prst="rect">
            <a:avLst/>
          </a:prstGeom>
          <a:noFill/>
          <a:ln>
            <a:noFill/>
          </a:ln>
        </p:spPr>
        <p:txBody>
          <a:bodyPr spcFirstLastPara="1" wrap="square" lIns="91425" tIns="45700" rIns="91425" bIns="45700" anchor="t" anchorCtr="0">
            <a:noAutofit/>
          </a:bodyPr>
          <a:lstStyle>
            <a:lvl1pPr marL="457200" lvl="0" indent="-228600" algn="l">
              <a:spcBef>
                <a:spcPts val="280"/>
              </a:spcBef>
              <a:spcAft>
                <a:spcPts val="0"/>
              </a:spcAft>
              <a:buClr>
                <a:schemeClr val="dk1"/>
              </a:buClr>
              <a:buSzPts val="1400"/>
              <a:buFont typeface="Arial"/>
              <a:buNone/>
              <a:defRPr sz="1400"/>
            </a:lvl1pPr>
            <a:lvl2pPr marL="914400" lvl="1" indent="-228600" algn="l">
              <a:spcBef>
                <a:spcPts val="240"/>
              </a:spcBef>
              <a:spcAft>
                <a:spcPts val="0"/>
              </a:spcAft>
              <a:buClr>
                <a:schemeClr val="dk1"/>
              </a:buClr>
              <a:buSzPts val="1200"/>
              <a:buFont typeface="Arial"/>
              <a:buNone/>
              <a:defRPr sz="1200"/>
            </a:lvl2pPr>
            <a:lvl3pPr marL="1371600" lvl="2" indent="-228600" algn="l">
              <a:spcBef>
                <a:spcPts val="200"/>
              </a:spcBef>
              <a:spcAft>
                <a:spcPts val="0"/>
              </a:spcAft>
              <a:buClr>
                <a:schemeClr val="dk1"/>
              </a:buClr>
              <a:buSzPts val="1000"/>
              <a:buFont typeface="Arial"/>
              <a:buNone/>
              <a:defRPr sz="1000"/>
            </a:lvl3pPr>
            <a:lvl4pPr marL="1828800" lvl="3" indent="-228600" algn="l">
              <a:spcBef>
                <a:spcPts val="180"/>
              </a:spcBef>
              <a:spcAft>
                <a:spcPts val="0"/>
              </a:spcAft>
              <a:buClr>
                <a:schemeClr val="dk1"/>
              </a:buClr>
              <a:buSzPts val="900"/>
              <a:buFont typeface="Arial"/>
              <a:buNone/>
              <a:defRPr sz="900"/>
            </a:lvl4pPr>
            <a:lvl5pPr marL="2286000" lvl="4" indent="-228600" algn="l">
              <a:spcBef>
                <a:spcPts val="180"/>
              </a:spcBef>
              <a:spcAft>
                <a:spcPts val="0"/>
              </a:spcAft>
              <a:buClr>
                <a:schemeClr val="dk1"/>
              </a:buClr>
              <a:buSzPts val="900"/>
              <a:buFont typeface="Arial"/>
              <a:buNone/>
              <a:defRPr sz="900"/>
            </a:lvl5pPr>
            <a:lvl6pPr marL="2743200" lvl="5" indent="-228600" algn="l">
              <a:spcBef>
                <a:spcPts val="180"/>
              </a:spcBef>
              <a:spcAft>
                <a:spcPts val="0"/>
              </a:spcAft>
              <a:buClr>
                <a:schemeClr val="dk1"/>
              </a:buClr>
              <a:buSzPts val="900"/>
              <a:buFont typeface="Arial"/>
              <a:buNone/>
              <a:defRPr sz="900"/>
            </a:lvl6pPr>
            <a:lvl7pPr marL="3200400" lvl="6" indent="-228600" algn="l">
              <a:spcBef>
                <a:spcPts val="180"/>
              </a:spcBef>
              <a:spcAft>
                <a:spcPts val="0"/>
              </a:spcAft>
              <a:buClr>
                <a:schemeClr val="dk1"/>
              </a:buClr>
              <a:buSzPts val="900"/>
              <a:buFont typeface="Arial"/>
              <a:buNone/>
              <a:defRPr sz="900"/>
            </a:lvl7pPr>
            <a:lvl8pPr marL="3657600" lvl="7" indent="-228600" algn="l">
              <a:spcBef>
                <a:spcPts val="180"/>
              </a:spcBef>
              <a:spcAft>
                <a:spcPts val="0"/>
              </a:spcAft>
              <a:buClr>
                <a:schemeClr val="dk1"/>
              </a:buClr>
              <a:buSzPts val="900"/>
              <a:buFont typeface="Arial"/>
              <a:buNone/>
              <a:defRPr sz="900"/>
            </a:lvl8pPr>
            <a:lvl9pPr marL="4114800" lvl="8" indent="-228600" algn="l">
              <a:spcBef>
                <a:spcPts val="180"/>
              </a:spcBef>
              <a:spcAft>
                <a:spcPts val="0"/>
              </a:spcAft>
              <a:buClr>
                <a:schemeClr val="dk1"/>
              </a:buClr>
              <a:buSzPts val="900"/>
              <a:buFont typeface="Arial"/>
              <a:buNone/>
              <a:defRPr sz="900"/>
            </a:lvl9pPr>
          </a:lstStyle>
          <a:p>
            <a:endParaRPr/>
          </a:p>
        </p:txBody>
      </p:sp>
      <p:sp>
        <p:nvSpPr>
          <p:cNvPr id="42" name="Google Shape;42;p7"/>
          <p:cNvSpPr txBox="1">
            <a:spLocks noGrp="1"/>
          </p:cNvSpPr>
          <p:nvPr>
            <p:ph type="dt" idx="10"/>
          </p:nvPr>
        </p:nvSpPr>
        <p:spPr>
          <a:xfrm>
            <a:off x="457200" y="6245225"/>
            <a:ext cx="2133600" cy="47625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3" name="Google Shape;43;p7"/>
          <p:cNvSpPr txBox="1">
            <a:spLocks noGrp="1"/>
          </p:cNvSpPr>
          <p:nvPr>
            <p:ph type="ftr" idx="11"/>
          </p:nvPr>
        </p:nvSpPr>
        <p:spPr>
          <a:xfrm>
            <a:off x="3124200" y="6245225"/>
            <a:ext cx="2895600" cy="47625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4" name="Google Shape;44;p7"/>
          <p:cNvSpPr txBox="1">
            <a:spLocks noGrp="1"/>
          </p:cNvSpPr>
          <p:nvPr>
            <p:ph type="sldNum" idx="12"/>
          </p:nvPr>
        </p:nvSpPr>
        <p:spPr>
          <a:xfrm>
            <a:off x="6553200" y="6245225"/>
            <a:ext cx="2133600" cy="476250"/>
          </a:xfrm>
          <a:prstGeom prst="rect">
            <a:avLst/>
          </a:prstGeom>
          <a:noFill/>
          <a:ln>
            <a:noFill/>
          </a:ln>
        </p:spPr>
        <p:txBody>
          <a:bodyPr spcFirstLastPara="1" wrap="square" lIns="91425" tIns="45700" rIns="91425" bIns="45700" anchor="t" anchorCtr="0">
            <a:noAutofit/>
          </a:bodyPr>
          <a:lstStyle>
            <a:lvl1pPr marL="0" marR="0" lvl="0"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1pPr>
            <a:lvl2pPr marL="0" marR="0" lvl="1"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2pPr>
            <a:lvl3pPr marL="0" marR="0" lvl="2"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3pPr>
            <a:lvl4pPr marL="0" marR="0" lvl="3"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4pPr>
            <a:lvl5pPr marL="0" marR="0" lvl="4"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5pPr>
            <a:lvl6pPr marL="0" marR="0" lvl="5"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6pPr>
            <a:lvl7pPr marL="0" marR="0" lvl="6"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7pPr>
            <a:lvl8pPr marL="0" marR="0" lvl="7"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8pPr>
            <a:lvl9pPr marL="0" marR="0" lvl="8"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45"/>
        <p:cNvGrpSpPr/>
        <p:nvPr/>
      </p:nvGrpSpPr>
      <p:grpSpPr>
        <a:xfrm>
          <a:off x="0" y="0"/>
          <a:ext cx="0" cy="0"/>
          <a:chOff x="0" y="0"/>
          <a:chExt cx="0" cy="0"/>
        </a:xfrm>
      </p:grpSpPr>
      <p:sp>
        <p:nvSpPr>
          <p:cNvPr id="46" name="Google Shape;46;p8"/>
          <p:cNvSpPr txBox="1">
            <a:spLocks noGrp="1"/>
          </p:cNvSpPr>
          <p:nvPr>
            <p:ph type="title"/>
          </p:nvPr>
        </p:nvSpPr>
        <p:spPr>
          <a:xfrm>
            <a:off x="457200" y="273050"/>
            <a:ext cx="3008313" cy="1162050"/>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SzPts val="1400"/>
              <a:buNone/>
              <a:defRPr sz="2000" b="1"/>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47" name="Google Shape;47;p8"/>
          <p:cNvSpPr txBox="1">
            <a:spLocks noGrp="1"/>
          </p:cNvSpPr>
          <p:nvPr>
            <p:ph type="body" idx="1"/>
          </p:nvPr>
        </p:nvSpPr>
        <p:spPr>
          <a:xfrm>
            <a:off x="3575050" y="273050"/>
            <a:ext cx="5111750" cy="5853113"/>
          </a:xfrm>
          <a:prstGeom prst="rect">
            <a:avLst/>
          </a:prstGeom>
          <a:noFill/>
          <a:ln>
            <a:noFill/>
          </a:ln>
        </p:spPr>
        <p:txBody>
          <a:bodyPr spcFirstLastPara="1" wrap="square" lIns="91425" tIns="45700" rIns="91425" bIns="45700" anchor="t" anchorCtr="0">
            <a:noAutofit/>
          </a:bodyPr>
          <a:lstStyle>
            <a:lvl1pPr marL="457200" lvl="0" indent="-431800" algn="l">
              <a:spcBef>
                <a:spcPts val="640"/>
              </a:spcBef>
              <a:spcAft>
                <a:spcPts val="0"/>
              </a:spcAft>
              <a:buClr>
                <a:schemeClr val="dk1"/>
              </a:buClr>
              <a:buSzPts val="3200"/>
              <a:buFont typeface="Arial"/>
              <a:buChar char="•"/>
              <a:defRPr sz="3200"/>
            </a:lvl1pPr>
            <a:lvl2pPr marL="914400" lvl="1" indent="-406400" algn="l">
              <a:spcBef>
                <a:spcPts val="560"/>
              </a:spcBef>
              <a:spcAft>
                <a:spcPts val="0"/>
              </a:spcAft>
              <a:buClr>
                <a:schemeClr val="dk1"/>
              </a:buClr>
              <a:buSzPts val="2800"/>
              <a:buFont typeface="Arial"/>
              <a:buChar char="–"/>
              <a:defRPr sz="2800"/>
            </a:lvl2pPr>
            <a:lvl3pPr marL="1371600" lvl="2" indent="-381000" algn="l">
              <a:spcBef>
                <a:spcPts val="480"/>
              </a:spcBef>
              <a:spcAft>
                <a:spcPts val="0"/>
              </a:spcAft>
              <a:buClr>
                <a:schemeClr val="dk1"/>
              </a:buClr>
              <a:buSzPts val="2400"/>
              <a:buFont typeface="Arial"/>
              <a:buChar char="•"/>
              <a:defRPr sz="2400"/>
            </a:lvl3pPr>
            <a:lvl4pPr marL="1828800" lvl="3" indent="-355600" algn="l">
              <a:spcBef>
                <a:spcPts val="400"/>
              </a:spcBef>
              <a:spcAft>
                <a:spcPts val="0"/>
              </a:spcAft>
              <a:buClr>
                <a:schemeClr val="dk1"/>
              </a:buClr>
              <a:buSzPts val="2000"/>
              <a:buFont typeface="Arial"/>
              <a:buChar char="–"/>
              <a:defRPr sz="2000"/>
            </a:lvl4pPr>
            <a:lvl5pPr marL="2286000" lvl="4" indent="-355600" algn="l">
              <a:spcBef>
                <a:spcPts val="400"/>
              </a:spcBef>
              <a:spcAft>
                <a:spcPts val="0"/>
              </a:spcAft>
              <a:buClr>
                <a:schemeClr val="dk1"/>
              </a:buClr>
              <a:buSzPts val="2000"/>
              <a:buFont typeface="Arial"/>
              <a:buChar char="»"/>
              <a:defRPr sz="2000"/>
            </a:lvl5pPr>
            <a:lvl6pPr marL="2743200" lvl="5" indent="-355600" algn="l">
              <a:spcBef>
                <a:spcPts val="400"/>
              </a:spcBef>
              <a:spcAft>
                <a:spcPts val="0"/>
              </a:spcAft>
              <a:buClr>
                <a:schemeClr val="dk1"/>
              </a:buClr>
              <a:buSzPts val="2000"/>
              <a:buFont typeface="Arial"/>
              <a:buChar char="»"/>
              <a:defRPr sz="2000"/>
            </a:lvl6pPr>
            <a:lvl7pPr marL="3200400" lvl="6" indent="-355600" algn="l">
              <a:spcBef>
                <a:spcPts val="400"/>
              </a:spcBef>
              <a:spcAft>
                <a:spcPts val="0"/>
              </a:spcAft>
              <a:buClr>
                <a:schemeClr val="dk1"/>
              </a:buClr>
              <a:buSzPts val="2000"/>
              <a:buFont typeface="Arial"/>
              <a:buChar char="»"/>
              <a:defRPr sz="2000"/>
            </a:lvl7pPr>
            <a:lvl8pPr marL="3657600" lvl="7" indent="-355600" algn="l">
              <a:spcBef>
                <a:spcPts val="400"/>
              </a:spcBef>
              <a:spcAft>
                <a:spcPts val="0"/>
              </a:spcAft>
              <a:buClr>
                <a:schemeClr val="dk1"/>
              </a:buClr>
              <a:buSzPts val="2000"/>
              <a:buFont typeface="Arial"/>
              <a:buChar char="»"/>
              <a:defRPr sz="2000"/>
            </a:lvl8pPr>
            <a:lvl9pPr marL="4114800" lvl="8" indent="-355600" algn="l">
              <a:spcBef>
                <a:spcPts val="400"/>
              </a:spcBef>
              <a:spcAft>
                <a:spcPts val="0"/>
              </a:spcAft>
              <a:buClr>
                <a:schemeClr val="dk1"/>
              </a:buClr>
              <a:buSzPts val="2000"/>
              <a:buFont typeface="Arial"/>
              <a:buChar char="»"/>
              <a:defRPr sz="2000"/>
            </a:lvl9pPr>
          </a:lstStyle>
          <a:p>
            <a:endParaRPr/>
          </a:p>
        </p:txBody>
      </p:sp>
      <p:sp>
        <p:nvSpPr>
          <p:cNvPr id="48" name="Google Shape;48;p8"/>
          <p:cNvSpPr txBox="1">
            <a:spLocks noGrp="1"/>
          </p:cNvSpPr>
          <p:nvPr>
            <p:ph type="body" idx="2"/>
          </p:nvPr>
        </p:nvSpPr>
        <p:spPr>
          <a:xfrm>
            <a:off x="457200" y="1435100"/>
            <a:ext cx="3008313" cy="4691063"/>
          </a:xfrm>
          <a:prstGeom prst="rect">
            <a:avLst/>
          </a:prstGeom>
          <a:noFill/>
          <a:ln>
            <a:noFill/>
          </a:ln>
        </p:spPr>
        <p:txBody>
          <a:bodyPr spcFirstLastPara="1" wrap="square" lIns="91425" tIns="45700" rIns="91425" bIns="45700" anchor="t" anchorCtr="0">
            <a:noAutofit/>
          </a:bodyPr>
          <a:lstStyle>
            <a:lvl1pPr marL="457200" lvl="0" indent="-228600" algn="l">
              <a:spcBef>
                <a:spcPts val="280"/>
              </a:spcBef>
              <a:spcAft>
                <a:spcPts val="0"/>
              </a:spcAft>
              <a:buClr>
                <a:schemeClr val="dk1"/>
              </a:buClr>
              <a:buSzPts val="1400"/>
              <a:buFont typeface="Arial"/>
              <a:buNone/>
              <a:defRPr sz="1400"/>
            </a:lvl1pPr>
            <a:lvl2pPr marL="914400" lvl="1" indent="-228600" algn="l">
              <a:spcBef>
                <a:spcPts val="240"/>
              </a:spcBef>
              <a:spcAft>
                <a:spcPts val="0"/>
              </a:spcAft>
              <a:buClr>
                <a:schemeClr val="dk1"/>
              </a:buClr>
              <a:buSzPts val="1200"/>
              <a:buFont typeface="Arial"/>
              <a:buNone/>
              <a:defRPr sz="1200"/>
            </a:lvl2pPr>
            <a:lvl3pPr marL="1371600" lvl="2" indent="-228600" algn="l">
              <a:spcBef>
                <a:spcPts val="200"/>
              </a:spcBef>
              <a:spcAft>
                <a:spcPts val="0"/>
              </a:spcAft>
              <a:buClr>
                <a:schemeClr val="dk1"/>
              </a:buClr>
              <a:buSzPts val="1000"/>
              <a:buFont typeface="Arial"/>
              <a:buNone/>
              <a:defRPr sz="1000"/>
            </a:lvl3pPr>
            <a:lvl4pPr marL="1828800" lvl="3" indent="-228600" algn="l">
              <a:spcBef>
                <a:spcPts val="180"/>
              </a:spcBef>
              <a:spcAft>
                <a:spcPts val="0"/>
              </a:spcAft>
              <a:buClr>
                <a:schemeClr val="dk1"/>
              </a:buClr>
              <a:buSzPts val="900"/>
              <a:buFont typeface="Arial"/>
              <a:buNone/>
              <a:defRPr sz="900"/>
            </a:lvl4pPr>
            <a:lvl5pPr marL="2286000" lvl="4" indent="-228600" algn="l">
              <a:spcBef>
                <a:spcPts val="180"/>
              </a:spcBef>
              <a:spcAft>
                <a:spcPts val="0"/>
              </a:spcAft>
              <a:buClr>
                <a:schemeClr val="dk1"/>
              </a:buClr>
              <a:buSzPts val="900"/>
              <a:buFont typeface="Arial"/>
              <a:buNone/>
              <a:defRPr sz="900"/>
            </a:lvl5pPr>
            <a:lvl6pPr marL="2743200" lvl="5" indent="-228600" algn="l">
              <a:spcBef>
                <a:spcPts val="180"/>
              </a:spcBef>
              <a:spcAft>
                <a:spcPts val="0"/>
              </a:spcAft>
              <a:buClr>
                <a:schemeClr val="dk1"/>
              </a:buClr>
              <a:buSzPts val="900"/>
              <a:buFont typeface="Arial"/>
              <a:buNone/>
              <a:defRPr sz="900"/>
            </a:lvl6pPr>
            <a:lvl7pPr marL="3200400" lvl="6" indent="-228600" algn="l">
              <a:spcBef>
                <a:spcPts val="180"/>
              </a:spcBef>
              <a:spcAft>
                <a:spcPts val="0"/>
              </a:spcAft>
              <a:buClr>
                <a:schemeClr val="dk1"/>
              </a:buClr>
              <a:buSzPts val="900"/>
              <a:buFont typeface="Arial"/>
              <a:buNone/>
              <a:defRPr sz="900"/>
            </a:lvl7pPr>
            <a:lvl8pPr marL="3657600" lvl="7" indent="-228600" algn="l">
              <a:spcBef>
                <a:spcPts val="180"/>
              </a:spcBef>
              <a:spcAft>
                <a:spcPts val="0"/>
              </a:spcAft>
              <a:buClr>
                <a:schemeClr val="dk1"/>
              </a:buClr>
              <a:buSzPts val="900"/>
              <a:buFont typeface="Arial"/>
              <a:buNone/>
              <a:defRPr sz="900"/>
            </a:lvl8pPr>
            <a:lvl9pPr marL="4114800" lvl="8" indent="-228600" algn="l">
              <a:spcBef>
                <a:spcPts val="180"/>
              </a:spcBef>
              <a:spcAft>
                <a:spcPts val="0"/>
              </a:spcAft>
              <a:buClr>
                <a:schemeClr val="dk1"/>
              </a:buClr>
              <a:buSzPts val="900"/>
              <a:buFont typeface="Arial"/>
              <a:buNone/>
              <a:defRPr sz="900"/>
            </a:lvl9pPr>
          </a:lstStyle>
          <a:p>
            <a:endParaRPr/>
          </a:p>
        </p:txBody>
      </p:sp>
      <p:sp>
        <p:nvSpPr>
          <p:cNvPr id="49" name="Google Shape;49;p8"/>
          <p:cNvSpPr txBox="1">
            <a:spLocks noGrp="1"/>
          </p:cNvSpPr>
          <p:nvPr>
            <p:ph type="dt" idx="10"/>
          </p:nvPr>
        </p:nvSpPr>
        <p:spPr>
          <a:xfrm>
            <a:off x="457200" y="6245225"/>
            <a:ext cx="2133600" cy="47625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0" name="Google Shape;50;p8"/>
          <p:cNvSpPr txBox="1">
            <a:spLocks noGrp="1"/>
          </p:cNvSpPr>
          <p:nvPr>
            <p:ph type="ftr" idx="11"/>
          </p:nvPr>
        </p:nvSpPr>
        <p:spPr>
          <a:xfrm>
            <a:off x="3124200" y="6245225"/>
            <a:ext cx="2895600" cy="47625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1" name="Google Shape;51;p8"/>
          <p:cNvSpPr txBox="1">
            <a:spLocks noGrp="1"/>
          </p:cNvSpPr>
          <p:nvPr>
            <p:ph type="sldNum" idx="12"/>
          </p:nvPr>
        </p:nvSpPr>
        <p:spPr>
          <a:xfrm>
            <a:off x="6553200" y="6245225"/>
            <a:ext cx="2133600" cy="476250"/>
          </a:xfrm>
          <a:prstGeom prst="rect">
            <a:avLst/>
          </a:prstGeom>
          <a:noFill/>
          <a:ln>
            <a:noFill/>
          </a:ln>
        </p:spPr>
        <p:txBody>
          <a:bodyPr spcFirstLastPara="1" wrap="square" lIns="91425" tIns="45700" rIns="91425" bIns="45700" anchor="t" anchorCtr="0">
            <a:noAutofit/>
          </a:bodyPr>
          <a:lstStyle>
            <a:lvl1pPr marL="0" marR="0" lvl="0"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1pPr>
            <a:lvl2pPr marL="0" marR="0" lvl="1"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2pPr>
            <a:lvl3pPr marL="0" marR="0" lvl="2"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3pPr>
            <a:lvl4pPr marL="0" marR="0" lvl="3"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4pPr>
            <a:lvl5pPr marL="0" marR="0" lvl="4"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5pPr>
            <a:lvl6pPr marL="0" marR="0" lvl="5"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6pPr>
            <a:lvl7pPr marL="0" marR="0" lvl="6"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7pPr>
            <a:lvl8pPr marL="0" marR="0" lvl="7"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8pPr>
            <a:lvl9pPr marL="0" marR="0" lvl="8"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52"/>
        <p:cNvGrpSpPr/>
        <p:nvPr/>
      </p:nvGrpSpPr>
      <p:grpSpPr>
        <a:xfrm>
          <a:off x="0" y="0"/>
          <a:ext cx="0" cy="0"/>
          <a:chOff x="0" y="0"/>
          <a:chExt cx="0" cy="0"/>
        </a:xfrm>
      </p:grpSpPr>
      <p:sp>
        <p:nvSpPr>
          <p:cNvPr id="53" name="Google Shape;53;p9"/>
          <p:cNvSpPr txBox="1">
            <a:spLocks noGrp="1"/>
          </p:cNvSpPr>
          <p:nvPr>
            <p:ph type="title"/>
          </p:nvPr>
        </p:nvSpPr>
        <p:spPr>
          <a:xfrm>
            <a:off x="457200" y="274637"/>
            <a:ext cx="8229600" cy="1143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54" name="Google Shape;54;p9"/>
          <p:cNvSpPr txBox="1">
            <a:spLocks noGrp="1"/>
          </p:cNvSpPr>
          <p:nvPr>
            <p:ph type="body" idx="1"/>
          </p:nvPr>
        </p:nvSpPr>
        <p:spPr>
          <a:xfrm>
            <a:off x="457200" y="1535113"/>
            <a:ext cx="4040188" cy="639762"/>
          </a:xfrm>
          <a:prstGeom prst="rect">
            <a:avLst/>
          </a:prstGeom>
          <a:noFill/>
          <a:ln>
            <a:noFill/>
          </a:ln>
        </p:spPr>
        <p:txBody>
          <a:bodyPr spcFirstLastPara="1" wrap="square" lIns="91425" tIns="45700" rIns="91425" bIns="45700" anchor="b" anchorCtr="0">
            <a:noAutofit/>
          </a:bodyPr>
          <a:lstStyle>
            <a:lvl1pPr marL="457200" lvl="0" indent="-228600" algn="l">
              <a:spcBef>
                <a:spcPts val="480"/>
              </a:spcBef>
              <a:spcAft>
                <a:spcPts val="0"/>
              </a:spcAft>
              <a:buClr>
                <a:schemeClr val="dk1"/>
              </a:buClr>
              <a:buSzPts val="2400"/>
              <a:buFont typeface="Arial"/>
              <a:buNone/>
              <a:defRPr sz="2400" b="1"/>
            </a:lvl1pPr>
            <a:lvl2pPr marL="914400" lvl="1" indent="-228600" algn="l">
              <a:spcBef>
                <a:spcPts val="400"/>
              </a:spcBef>
              <a:spcAft>
                <a:spcPts val="0"/>
              </a:spcAft>
              <a:buClr>
                <a:schemeClr val="dk1"/>
              </a:buClr>
              <a:buSzPts val="2000"/>
              <a:buFont typeface="Arial"/>
              <a:buNone/>
              <a:defRPr sz="2000" b="1"/>
            </a:lvl2pPr>
            <a:lvl3pPr marL="1371600" lvl="2" indent="-228600" algn="l">
              <a:spcBef>
                <a:spcPts val="360"/>
              </a:spcBef>
              <a:spcAft>
                <a:spcPts val="0"/>
              </a:spcAft>
              <a:buClr>
                <a:schemeClr val="dk1"/>
              </a:buClr>
              <a:buSzPts val="1800"/>
              <a:buFont typeface="Arial"/>
              <a:buNone/>
              <a:defRPr sz="1800" b="1"/>
            </a:lvl3pPr>
            <a:lvl4pPr marL="1828800" lvl="3" indent="-228600" algn="l">
              <a:spcBef>
                <a:spcPts val="320"/>
              </a:spcBef>
              <a:spcAft>
                <a:spcPts val="0"/>
              </a:spcAft>
              <a:buClr>
                <a:schemeClr val="dk1"/>
              </a:buClr>
              <a:buSzPts val="1600"/>
              <a:buFont typeface="Arial"/>
              <a:buNone/>
              <a:defRPr sz="1600" b="1"/>
            </a:lvl4pPr>
            <a:lvl5pPr marL="2286000" lvl="4" indent="-228600" algn="l">
              <a:spcBef>
                <a:spcPts val="320"/>
              </a:spcBef>
              <a:spcAft>
                <a:spcPts val="0"/>
              </a:spcAft>
              <a:buClr>
                <a:schemeClr val="dk1"/>
              </a:buClr>
              <a:buSzPts val="1600"/>
              <a:buFont typeface="Arial"/>
              <a:buNone/>
              <a:defRPr sz="1600" b="1"/>
            </a:lvl5pPr>
            <a:lvl6pPr marL="2743200" lvl="5" indent="-228600" algn="l">
              <a:spcBef>
                <a:spcPts val="320"/>
              </a:spcBef>
              <a:spcAft>
                <a:spcPts val="0"/>
              </a:spcAft>
              <a:buClr>
                <a:schemeClr val="dk1"/>
              </a:buClr>
              <a:buSzPts val="1600"/>
              <a:buFont typeface="Arial"/>
              <a:buNone/>
              <a:defRPr sz="1600" b="1"/>
            </a:lvl6pPr>
            <a:lvl7pPr marL="3200400" lvl="6" indent="-228600" algn="l">
              <a:spcBef>
                <a:spcPts val="320"/>
              </a:spcBef>
              <a:spcAft>
                <a:spcPts val="0"/>
              </a:spcAft>
              <a:buClr>
                <a:schemeClr val="dk1"/>
              </a:buClr>
              <a:buSzPts val="1600"/>
              <a:buFont typeface="Arial"/>
              <a:buNone/>
              <a:defRPr sz="1600" b="1"/>
            </a:lvl7pPr>
            <a:lvl8pPr marL="3657600" lvl="7" indent="-228600" algn="l">
              <a:spcBef>
                <a:spcPts val="320"/>
              </a:spcBef>
              <a:spcAft>
                <a:spcPts val="0"/>
              </a:spcAft>
              <a:buClr>
                <a:schemeClr val="dk1"/>
              </a:buClr>
              <a:buSzPts val="1600"/>
              <a:buFont typeface="Arial"/>
              <a:buNone/>
              <a:defRPr sz="1600" b="1"/>
            </a:lvl8pPr>
            <a:lvl9pPr marL="4114800" lvl="8" indent="-228600" algn="l">
              <a:spcBef>
                <a:spcPts val="320"/>
              </a:spcBef>
              <a:spcAft>
                <a:spcPts val="0"/>
              </a:spcAft>
              <a:buClr>
                <a:schemeClr val="dk1"/>
              </a:buClr>
              <a:buSzPts val="1600"/>
              <a:buFont typeface="Arial"/>
              <a:buNone/>
              <a:defRPr sz="1600" b="1"/>
            </a:lvl9pPr>
          </a:lstStyle>
          <a:p>
            <a:endParaRPr/>
          </a:p>
        </p:txBody>
      </p:sp>
      <p:sp>
        <p:nvSpPr>
          <p:cNvPr id="55" name="Google Shape;55;p9"/>
          <p:cNvSpPr txBox="1">
            <a:spLocks noGrp="1"/>
          </p:cNvSpPr>
          <p:nvPr>
            <p:ph type="body" idx="2"/>
          </p:nvPr>
        </p:nvSpPr>
        <p:spPr>
          <a:xfrm>
            <a:off x="457200" y="2174875"/>
            <a:ext cx="4040188" cy="3951288"/>
          </a:xfrm>
          <a:prstGeom prst="rect">
            <a:avLst/>
          </a:prstGeom>
          <a:noFill/>
          <a:ln>
            <a:noFill/>
          </a:ln>
        </p:spPr>
        <p:txBody>
          <a:bodyPr spcFirstLastPara="1" wrap="square" lIns="91425" tIns="45700" rIns="91425" bIns="45700" anchor="t" anchorCtr="0">
            <a:noAutofit/>
          </a:bodyPr>
          <a:lstStyle>
            <a:lvl1pPr marL="457200" lvl="0" indent="-381000" algn="l">
              <a:spcBef>
                <a:spcPts val="480"/>
              </a:spcBef>
              <a:spcAft>
                <a:spcPts val="0"/>
              </a:spcAft>
              <a:buClr>
                <a:schemeClr val="dk1"/>
              </a:buClr>
              <a:buSzPts val="2400"/>
              <a:buFont typeface="Arial"/>
              <a:buChar char="•"/>
              <a:defRPr sz="2400"/>
            </a:lvl1pPr>
            <a:lvl2pPr marL="914400" lvl="1" indent="-355600" algn="l">
              <a:spcBef>
                <a:spcPts val="400"/>
              </a:spcBef>
              <a:spcAft>
                <a:spcPts val="0"/>
              </a:spcAft>
              <a:buClr>
                <a:schemeClr val="dk1"/>
              </a:buClr>
              <a:buSzPts val="2000"/>
              <a:buFont typeface="Arial"/>
              <a:buChar char="–"/>
              <a:defRPr sz="2000"/>
            </a:lvl2pPr>
            <a:lvl3pPr marL="1371600" lvl="2" indent="-342900" algn="l">
              <a:spcBef>
                <a:spcPts val="360"/>
              </a:spcBef>
              <a:spcAft>
                <a:spcPts val="0"/>
              </a:spcAft>
              <a:buClr>
                <a:schemeClr val="dk1"/>
              </a:buClr>
              <a:buSzPts val="1800"/>
              <a:buFont typeface="Arial"/>
              <a:buChar char="•"/>
              <a:defRPr sz="1800"/>
            </a:lvl3pPr>
            <a:lvl4pPr marL="1828800" lvl="3" indent="-330200" algn="l">
              <a:spcBef>
                <a:spcPts val="320"/>
              </a:spcBef>
              <a:spcAft>
                <a:spcPts val="0"/>
              </a:spcAft>
              <a:buClr>
                <a:schemeClr val="dk1"/>
              </a:buClr>
              <a:buSzPts val="1600"/>
              <a:buFont typeface="Arial"/>
              <a:buChar char="–"/>
              <a:defRPr sz="1600"/>
            </a:lvl4pPr>
            <a:lvl5pPr marL="2286000" lvl="4" indent="-330200" algn="l">
              <a:spcBef>
                <a:spcPts val="320"/>
              </a:spcBef>
              <a:spcAft>
                <a:spcPts val="0"/>
              </a:spcAft>
              <a:buClr>
                <a:schemeClr val="dk1"/>
              </a:buClr>
              <a:buSzPts val="1600"/>
              <a:buFont typeface="Arial"/>
              <a:buChar char="»"/>
              <a:defRPr sz="1600"/>
            </a:lvl5pPr>
            <a:lvl6pPr marL="2743200" lvl="5" indent="-330200" algn="l">
              <a:spcBef>
                <a:spcPts val="320"/>
              </a:spcBef>
              <a:spcAft>
                <a:spcPts val="0"/>
              </a:spcAft>
              <a:buClr>
                <a:schemeClr val="dk1"/>
              </a:buClr>
              <a:buSzPts val="1600"/>
              <a:buFont typeface="Arial"/>
              <a:buChar char="»"/>
              <a:defRPr sz="1600"/>
            </a:lvl6pPr>
            <a:lvl7pPr marL="3200400" lvl="6" indent="-330200" algn="l">
              <a:spcBef>
                <a:spcPts val="320"/>
              </a:spcBef>
              <a:spcAft>
                <a:spcPts val="0"/>
              </a:spcAft>
              <a:buClr>
                <a:schemeClr val="dk1"/>
              </a:buClr>
              <a:buSzPts val="1600"/>
              <a:buFont typeface="Arial"/>
              <a:buChar char="»"/>
              <a:defRPr sz="1600"/>
            </a:lvl7pPr>
            <a:lvl8pPr marL="3657600" lvl="7" indent="-330200" algn="l">
              <a:spcBef>
                <a:spcPts val="320"/>
              </a:spcBef>
              <a:spcAft>
                <a:spcPts val="0"/>
              </a:spcAft>
              <a:buClr>
                <a:schemeClr val="dk1"/>
              </a:buClr>
              <a:buSzPts val="1600"/>
              <a:buFont typeface="Arial"/>
              <a:buChar char="»"/>
              <a:defRPr sz="1600"/>
            </a:lvl8pPr>
            <a:lvl9pPr marL="4114800" lvl="8" indent="-330200" algn="l">
              <a:spcBef>
                <a:spcPts val="320"/>
              </a:spcBef>
              <a:spcAft>
                <a:spcPts val="0"/>
              </a:spcAft>
              <a:buClr>
                <a:schemeClr val="dk1"/>
              </a:buClr>
              <a:buSzPts val="1600"/>
              <a:buFont typeface="Arial"/>
              <a:buChar char="»"/>
              <a:defRPr sz="1600"/>
            </a:lvl9pPr>
          </a:lstStyle>
          <a:p>
            <a:endParaRPr/>
          </a:p>
        </p:txBody>
      </p:sp>
      <p:sp>
        <p:nvSpPr>
          <p:cNvPr id="56" name="Google Shape;56;p9"/>
          <p:cNvSpPr txBox="1">
            <a:spLocks noGrp="1"/>
          </p:cNvSpPr>
          <p:nvPr>
            <p:ph type="body" idx="3"/>
          </p:nvPr>
        </p:nvSpPr>
        <p:spPr>
          <a:xfrm>
            <a:off x="4645025" y="1535113"/>
            <a:ext cx="4041775" cy="639762"/>
          </a:xfrm>
          <a:prstGeom prst="rect">
            <a:avLst/>
          </a:prstGeom>
          <a:noFill/>
          <a:ln>
            <a:noFill/>
          </a:ln>
        </p:spPr>
        <p:txBody>
          <a:bodyPr spcFirstLastPara="1" wrap="square" lIns="91425" tIns="45700" rIns="91425" bIns="45700" anchor="b" anchorCtr="0">
            <a:noAutofit/>
          </a:bodyPr>
          <a:lstStyle>
            <a:lvl1pPr marL="457200" lvl="0" indent="-228600" algn="l">
              <a:spcBef>
                <a:spcPts val="480"/>
              </a:spcBef>
              <a:spcAft>
                <a:spcPts val="0"/>
              </a:spcAft>
              <a:buClr>
                <a:schemeClr val="dk1"/>
              </a:buClr>
              <a:buSzPts val="2400"/>
              <a:buFont typeface="Arial"/>
              <a:buNone/>
              <a:defRPr sz="2400" b="1"/>
            </a:lvl1pPr>
            <a:lvl2pPr marL="914400" lvl="1" indent="-228600" algn="l">
              <a:spcBef>
                <a:spcPts val="400"/>
              </a:spcBef>
              <a:spcAft>
                <a:spcPts val="0"/>
              </a:spcAft>
              <a:buClr>
                <a:schemeClr val="dk1"/>
              </a:buClr>
              <a:buSzPts val="2000"/>
              <a:buFont typeface="Arial"/>
              <a:buNone/>
              <a:defRPr sz="2000" b="1"/>
            </a:lvl2pPr>
            <a:lvl3pPr marL="1371600" lvl="2" indent="-228600" algn="l">
              <a:spcBef>
                <a:spcPts val="360"/>
              </a:spcBef>
              <a:spcAft>
                <a:spcPts val="0"/>
              </a:spcAft>
              <a:buClr>
                <a:schemeClr val="dk1"/>
              </a:buClr>
              <a:buSzPts val="1800"/>
              <a:buFont typeface="Arial"/>
              <a:buNone/>
              <a:defRPr sz="1800" b="1"/>
            </a:lvl3pPr>
            <a:lvl4pPr marL="1828800" lvl="3" indent="-228600" algn="l">
              <a:spcBef>
                <a:spcPts val="320"/>
              </a:spcBef>
              <a:spcAft>
                <a:spcPts val="0"/>
              </a:spcAft>
              <a:buClr>
                <a:schemeClr val="dk1"/>
              </a:buClr>
              <a:buSzPts val="1600"/>
              <a:buFont typeface="Arial"/>
              <a:buNone/>
              <a:defRPr sz="1600" b="1"/>
            </a:lvl4pPr>
            <a:lvl5pPr marL="2286000" lvl="4" indent="-228600" algn="l">
              <a:spcBef>
                <a:spcPts val="320"/>
              </a:spcBef>
              <a:spcAft>
                <a:spcPts val="0"/>
              </a:spcAft>
              <a:buClr>
                <a:schemeClr val="dk1"/>
              </a:buClr>
              <a:buSzPts val="1600"/>
              <a:buFont typeface="Arial"/>
              <a:buNone/>
              <a:defRPr sz="1600" b="1"/>
            </a:lvl5pPr>
            <a:lvl6pPr marL="2743200" lvl="5" indent="-228600" algn="l">
              <a:spcBef>
                <a:spcPts val="320"/>
              </a:spcBef>
              <a:spcAft>
                <a:spcPts val="0"/>
              </a:spcAft>
              <a:buClr>
                <a:schemeClr val="dk1"/>
              </a:buClr>
              <a:buSzPts val="1600"/>
              <a:buFont typeface="Arial"/>
              <a:buNone/>
              <a:defRPr sz="1600" b="1"/>
            </a:lvl6pPr>
            <a:lvl7pPr marL="3200400" lvl="6" indent="-228600" algn="l">
              <a:spcBef>
                <a:spcPts val="320"/>
              </a:spcBef>
              <a:spcAft>
                <a:spcPts val="0"/>
              </a:spcAft>
              <a:buClr>
                <a:schemeClr val="dk1"/>
              </a:buClr>
              <a:buSzPts val="1600"/>
              <a:buFont typeface="Arial"/>
              <a:buNone/>
              <a:defRPr sz="1600" b="1"/>
            </a:lvl7pPr>
            <a:lvl8pPr marL="3657600" lvl="7" indent="-228600" algn="l">
              <a:spcBef>
                <a:spcPts val="320"/>
              </a:spcBef>
              <a:spcAft>
                <a:spcPts val="0"/>
              </a:spcAft>
              <a:buClr>
                <a:schemeClr val="dk1"/>
              </a:buClr>
              <a:buSzPts val="1600"/>
              <a:buFont typeface="Arial"/>
              <a:buNone/>
              <a:defRPr sz="1600" b="1"/>
            </a:lvl8pPr>
            <a:lvl9pPr marL="4114800" lvl="8" indent="-228600" algn="l">
              <a:spcBef>
                <a:spcPts val="320"/>
              </a:spcBef>
              <a:spcAft>
                <a:spcPts val="0"/>
              </a:spcAft>
              <a:buClr>
                <a:schemeClr val="dk1"/>
              </a:buClr>
              <a:buSzPts val="1600"/>
              <a:buFont typeface="Arial"/>
              <a:buNone/>
              <a:defRPr sz="1600" b="1"/>
            </a:lvl9pPr>
          </a:lstStyle>
          <a:p>
            <a:endParaRPr/>
          </a:p>
        </p:txBody>
      </p:sp>
      <p:sp>
        <p:nvSpPr>
          <p:cNvPr id="57" name="Google Shape;57;p9"/>
          <p:cNvSpPr txBox="1">
            <a:spLocks noGrp="1"/>
          </p:cNvSpPr>
          <p:nvPr>
            <p:ph type="body" idx="4"/>
          </p:nvPr>
        </p:nvSpPr>
        <p:spPr>
          <a:xfrm>
            <a:off x="4645025" y="2174875"/>
            <a:ext cx="4041775" cy="3951288"/>
          </a:xfrm>
          <a:prstGeom prst="rect">
            <a:avLst/>
          </a:prstGeom>
          <a:noFill/>
          <a:ln>
            <a:noFill/>
          </a:ln>
        </p:spPr>
        <p:txBody>
          <a:bodyPr spcFirstLastPara="1" wrap="square" lIns="91425" tIns="45700" rIns="91425" bIns="45700" anchor="t" anchorCtr="0">
            <a:noAutofit/>
          </a:bodyPr>
          <a:lstStyle>
            <a:lvl1pPr marL="457200" lvl="0" indent="-381000" algn="l">
              <a:spcBef>
                <a:spcPts val="480"/>
              </a:spcBef>
              <a:spcAft>
                <a:spcPts val="0"/>
              </a:spcAft>
              <a:buClr>
                <a:schemeClr val="dk1"/>
              </a:buClr>
              <a:buSzPts val="2400"/>
              <a:buFont typeface="Arial"/>
              <a:buChar char="•"/>
              <a:defRPr sz="2400"/>
            </a:lvl1pPr>
            <a:lvl2pPr marL="914400" lvl="1" indent="-355600" algn="l">
              <a:spcBef>
                <a:spcPts val="400"/>
              </a:spcBef>
              <a:spcAft>
                <a:spcPts val="0"/>
              </a:spcAft>
              <a:buClr>
                <a:schemeClr val="dk1"/>
              </a:buClr>
              <a:buSzPts val="2000"/>
              <a:buFont typeface="Arial"/>
              <a:buChar char="–"/>
              <a:defRPr sz="2000"/>
            </a:lvl2pPr>
            <a:lvl3pPr marL="1371600" lvl="2" indent="-342900" algn="l">
              <a:spcBef>
                <a:spcPts val="360"/>
              </a:spcBef>
              <a:spcAft>
                <a:spcPts val="0"/>
              </a:spcAft>
              <a:buClr>
                <a:schemeClr val="dk1"/>
              </a:buClr>
              <a:buSzPts val="1800"/>
              <a:buFont typeface="Arial"/>
              <a:buChar char="•"/>
              <a:defRPr sz="1800"/>
            </a:lvl3pPr>
            <a:lvl4pPr marL="1828800" lvl="3" indent="-330200" algn="l">
              <a:spcBef>
                <a:spcPts val="320"/>
              </a:spcBef>
              <a:spcAft>
                <a:spcPts val="0"/>
              </a:spcAft>
              <a:buClr>
                <a:schemeClr val="dk1"/>
              </a:buClr>
              <a:buSzPts val="1600"/>
              <a:buFont typeface="Arial"/>
              <a:buChar char="–"/>
              <a:defRPr sz="1600"/>
            </a:lvl4pPr>
            <a:lvl5pPr marL="2286000" lvl="4" indent="-330200" algn="l">
              <a:spcBef>
                <a:spcPts val="320"/>
              </a:spcBef>
              <a:spcAft>
                <a:spcPts val="0"/>
              </a:spcAft>
              <a:buClr>
                <a:schemeClr val="dk1"/>
              </a:buClr>
              <a:buSzPts val="1600"/>
              <a:buFont typeface="Arial"/>
              <a:buChar char="»"/>
              <a:defRPr sz="1600"/>
            </a:lvl5pPr>
            <a:lvl6pPr marL="2743200" lvl="5" indent="-330200" algn="l">
              <a:spcBef>
                <a:spcPts val="320"/>
              </a:spcBef>
              <a:spcAft>
                <a:spcPts val="0"/>
              </a:spcAft>
              <a:buClr>
                <a:schemeClr val="dk1"/>
              </a:buClr>
              <a:buSzPts val="1600"/>
              <a:buFont typeface="Arial"/>
              <a:buChar char="»"/>
              <a:defRPr sz="1600"/>
            </a:lvl6pPr>
            <a:lvl7pPr marL="3200400" lvl="6" indent="-330200" algn="l">
              <a:spcBef>
                <a:spcPts val="320"/>
              </a:spcBef>
              <a:spcAft>
                <a:spcPts val="0"/>
              </a:spcAft>
              <a:buClr>
                <a:schemeClr val="dk1"/>
              </a:buClr>
              <a:buSzPts val="1600"/>
              <a:buFont typeface="Arial"/>
              <a:buChar char="»"/>
              <a:defRPr sz="1600"/>
            </a:lvl7pPr>
            <a:lvl8pPr marL="3657600" lvl="7" indent="-330200" algn="l">
              <a:spcBef>
                <a:spcPts val="320"/>
              </a:spcBef>
              <a:spcAft>
                <a:spcPts val="0"/>
              </a:spcAft>
              <a:buClr>
                <a:schemeClr val="dk1"/>
              </a:buClr>
              <a:buSzPts val="1600"/>
              <a:buFont typeface="Arial"/>
              <a:buChar char="»"/>
              <a:defRPr sz="1600"/>
            </a:lvl8pPr>
            <a:lvl9pPr marL="4114800" lvl="8" indent="-330200" algn="l">
              <a:spcBef>
                <a:spcPts val="320"/>
              </a:spcBef>
              <a:spcAft>
                <a:spcPts val="0"/>
              </a:spcAft>
              <a:buClr>
                <a:schemeClr val="dk1"/>
              </a:buClr>
              <a:buSzPts val="1600"/>
              <a:buFont typeface="Arial"/>
              <a:buChar char="»"/>
              <a:defRPr sz="1600"/>
            </a:lvl9pPr>
          </a:lstStyle>
          <a:p>
            <a:endParaRPr/>
          </a:p>
        </p:txBody>
      </p:sp>
      <p:sp>
        <p:nvSpPr>
          <p:cNvPr id="58" name="Google Shape;58;p9"/>
          <p:cNvSpPr txBox="1">
            <a:spLocks noGrp="1"/>
          </p:cNvSpPr>
          <p:nvPr>
            <p:ph type="dt" idx="10"/>
          </p:nvPr>
        </p:nvSpPr>
        <p:spPr>
          <a:xfrm>
            <a:off x="457200" y="6245225"/>
            <a:ext cx="2133600" cy="47625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9" name="Google Shape;59;p9"/>
          <p:cNvSpPr txBox="1">
            <a:spLocks noGrp="1"/>
          </p:cNvSpPr>
          <p:nvPr>
            <p:ph type="ftr" idx="11"/>
          </p:nvPr>
        </p:nvSpPr>
        <p:spPr>
          <a:xfrm>
            <a:off x="3124200" y="6245225"/>
            <a:ext cx="2895600" cy="47625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0" name="Google Shape;60;p9"/>
          <p:cNvSpPr txBox="1">
            <a:spLocks noGrp="1"/>
          </p:cNvSpPr>
          <p:nvPr>
            <p:ph type="sldNum" idx="12"/>
          </p:nvPr>
        </p:nvSpPr>
        <p:spPr>
          <a:xfrm>
            <a:off x="6553200" y="6245225"/>
            <a:ext cx="2133600" cy="476250"/>
          </a:xfrm>
          <a:prstGeom prst="rect">
            <a:avLst/>
          </a:prstGeom>
          <a:noFill/>
          <a:ln>
            <a:noFill/>
          </a:ln>
        </p:spPr>
        <p:txBody>
          <a:bodyPr spcFirstLastPara="1" wrap="square" lIns="91425" tIns="45700" rIns="91425" bIns="45700" anchor="t" anchorCtr="0">
            <a:noAutofit/>
          </a:bodyPr>
          <a:lstStyle>
            <a:lvl1pPr marL="0" marR="0" lvl="0"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1pPr>
            <a:lvl2pPr marL="0" marR="0" lvl="1"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2pPr>
            <a:lvl3pPr marL="0" marR="0" lvl="2"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3pPr>
            <a:lvl4pPr marL="0" marR="0" lvl="3"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4pPr>
            <a:lvl5pPr marL="0" marR="0" lvl="4"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5pPr>
            <a:lvl6pPr marL="0" marR="0" lvl="5"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6pPr>
            <a:lvl7pPr marL="0" marR="0" lvl="6"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7pPr>
            <a:lvl8pPr marL="0" marR="0" lvl="7"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8pPr>
            <a:lvl9pPr marL="0" marR="0" lvl="8"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61"/>
        <p:cNvGrpSpPr/>
        <p:nvPr/>
      </p:nvGrpSpPr>
      <p:grpSpPr>
        <a:xfrm>
          <a:off x="0" y="0"/>
          <a:ext cx="0" cy="0"/>
          <a:chOff x="0" y="0"/>
          <a:chExt cx="0" cy="0"/>
        </a:xfrm>
      </p:grpSpPr>
      <p:sp>
        <p:nvSpPr>
          <p:cNvPr id="62" name="Google Shape;62;p10"/>
          <p:cNvSpPr txBox="1">
            <a:spLocks noGrp="1"/>
          </p:cNvSpPr>
          <p:nvPr>
            <p:ph type="title"/>
          </p:nvPr>
        </p:nvSpPr>
        <p:spPr>
          <a:xfrm>
            <a:off x="457200" y="274637"/>
            <a:ext cx="8229600" cy="1143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63" name="Google Shape;63;p10"/>
          <p:cNvSpPr txBox="1">
            <a:spLocks noGrp="1"/>
          </p:cNvSpPr>
          <p:nvPr>
            <p:ph type="body" idx="1"/>
          </p:nvPr>
        </p:nvSpPr>
        <p:spPr>
          <a:xfrm>
            <a:off x="457200" y="1600200"/>
            <a:ext cx="4038600" cy="4525963"/>
          </a:xfrm>
          <a:prstGeom prst="rect">
            <a:avLst/>
          </a:prstGeom>
          <a:noFill/>
          <a:ln>
            <a:noFill/>
          </a:ln>
        </p:spPr>
        <p:txBody>
          <a:bodyPr spcFirstLastPara="1" wrap="square" lIns="91425" tIns="45700" rIns="91425" bIns="45700" anchor="t" anchorCtr="0">
            <a:noAutofit/>
          </a:bodyPr>
          <a:lstStyle>
            <a:lvl1pPr marL="457200" lvl="0" indent="-406400" algn="l">
              <a:spcBef>
                <a:spcPts val="560"/>
              </a:spcBef>
              <a:spcAft>
                <a:spcPts val="0"/>
              </a:spcAft>
              <a:buClr>
                <a:schemeClr val="dk1"/>
              </a:buClr>
              <a:buSzPts val="2800"/>
              <a:buFont typeface="Arial"/>
              <a:buChar char="•"/>
              <a:defRPr sz="2800"/>
            </a:lvl1pPr>
            <a:lvl2pPr marL="914400" lvl="1" indent="-381000" algn="l">
              <a:spcBef>
                <a:spcPts val="480"/>
              </a:spcBef>
              <a:spcAft>
                <a:spcPts val="0"/>
              </a:spcAft>
              <a:buClr>
                <a:schemeClr val="dk1"/>
              </a:buClr>
              <a:buSzPts val="2400"/>
              <a:buFont typeface="Arial"/>
              <a:buChar char="–"/>
              <a:defRPr sz="2400"/>
            </a:lvl2pPr>
            <a:lvl3pPr marL="1371600" lvl="2" indent="-355600" algn="l">
              <a:spcBef>
                <a:spcPts val="400"/>
              </a:spcBef>
              <a:spcAft>
                <a:spcPts val="0"/>
              </a:spcAft>
              <a:buClr>
                <a:schemeClr val="dk1"/>
              </a:buClr>
              <a:buSzPts val="2000"/>
              <a:buFont typeface="Arial"/>
              <a:buChar char="•"/>
              <a:defRPr sz="2000"/>
            </a:lvl3pPr>
            <a:lvl4pPr marL="1828800" lvl="3" indent="-342900" algn="l">
              <a:spcBef>
                <a:spcPts val="360"/>
              </a:spcBef>
              <a:spcAft>
                <a:spcPts val="0"/>
              </a:spcAft>
              <a:buClr>
                <a:schemeClr val="dk1"/>
              </a:buClr>
              <a:buSzPts val="1800"/>
              <a:buFont typeface="Arial"/>
              <a:buChar char="–"/>
              <a:defRPr sz="1800"/>
            </a:lvl4pPr>
            <a:lvl5pPr marL="2286000" lvl="4" indent="-342900" algn="l">
              <a:spcBef>
                <a:spcPts val="360"/>
              </a:spcBef>
              <a:spcAft>
                <a:spcPts val="0"/>
              </a:spcAft>
              <a:buClr>
                <a:schemeClr val="dk1"/>
              </a:buClr>
              <a:buSzPts val="1800"/>
              <a:buFont typeface="Arial"/>
              <a:buChar char="»"/>
              <a:defRPr sz="1800"/>
            </a:lvl5pPr>
            <a:lvl6pPr marL="2743200" lvl="5" indent="-342900" algn="l">
              <a:spcBef>
                <a:spcPts val="360"/>
              </a:spcBef>
              <a:spcAft>
                <a:spcPts val="0"/>
              </a:spcAft>
              <a:buClr>
                <a:schemeClr val="dk1"/>
              </a:buClr>
              <a:buSzPts val="1800"/>
              <a:buFont typeface="Arial"/>
              <a:buChar char="»"/>
              <a:defRPr sz="1800"/>
            </a:lvl6pPr>
            <a:lvl7pPr marL="3200400" lvl="6" indent="-342900" algn="l">
              <a:spcBef>
                <a:spcPts val="360"/>
              </a:spcBef>
              <a:spcAft>
                <a:spcPts val="0"/>
              </a:spcAft>
              <a:buClr>
                <a:schemeClr val="dk1"/>
              </a:buClr>
              <a:buSzPts val="1800"/>
              <a:buFont typeface="Arial"/>
              <a:buChar char="»"/>
              <a:defRPr sz="1800"/>
            </a:lvl7pPr>
            <a:lvl8pPr marL="3657600" lvl="7" indent="-342900" algn="l">
              <a:spcBef>
                <a:spcPts val="360"/>
              </a:spcBef>
              <a:spcAft>
                <a:spcPts val="0"/>
              </a:spcAft>
              <a:buClr>
                <a:schemeClr val="dk1"/>
              </a:buClr>
              <a:buSzPts val="1800"/>
              <a:buFont typeface="Arial"/>
              <a:buChar char="»"/>
              <a:defRPr sz="1800"/>
            </a:lvl8pPr>
            <a:lvl9pPr marL="4114800" lvl="8" indent="-342900" algn="l">
              <a:spcBef>
                <a:spcPts val="360"/>
              </a:spcBef>
              <a:spcAft>
                <a:spcPts val="0"/>
              </a:spcAft>
              <a:buClr>
                <a:schemeClr val="dk1"/>
              </a:buClr>
              <a:buSzPts val="1800"/>
              <a:buFont typeface="Arial"/>
              <a:buChar char="»"/>
              <a:defRPr sz="1800"/>
            </a:lvl9pPr>
          </a:lstStyle>
          <a:p>
            <a:endParaRPr/>
          </a:p>
        </p:txBody>
      </p:sp>
      <p:sp>
        <p:nvSpPr>
          <p:cNvPr id="64" name="Google Shape;64;p10"/>
          <p:cNvSpPr txBox="1">
            <a:spLocks noGrp="1"/>
          </p:cNvSpPr>
          <p:nvPr>
            <p:ph type="body" idx="2"/>
          </p:nvPr>
        </p:nvSpPr>
        <p:spPr>
          <a:xfrm>
            <a:off x="4648200" y="1600200"/>
            <a:ext cx="4038600" cy="4525963"/>
          </a:xfrm>
          <a:prstGeom prst="rect">
            <a:avLst/>
          </a:prstGeom>
          <a:noFill/>
          <a:ln>
            <a:noFill/>
          </a:ln>
        </p:spPr>
        <p:txBody>
          <a:bodyPr spcFirstLastPara="1" wrap="square" lIns="91425" tIns="45700" rIns="91425" bIns="45700" anchor="t" anchorCtr="0">
            <a:noAutofit/>
          </a:bodyPr>
          <a:lstStyle>
            <a:lvl1pPr marL="457200" lvl="0" indent="-406400" algn="l">
              <a:spcBef>
                <a:spcPts val="560"/>
              </a:spcBef>
              <a:spcAft>
                <a:spcPts val="0"/>
              </a:spcAft>
              <a:buClr>
                <a:schemeClr val="dk1"/>
              </a:buClr>
              <a:buSzPts val="2800"/>
              <a:buFont typeface="Arial"/>
              <a:buChar char="•"/>
              <a:defRPr sz="2800"/>
            </a:lvl1pPr>
            <a:lvl2pPr marL="914400" lvl="1" indent="-381000" algn="l">
              <a:spcBef>
                <a:spcPts val="480"/>
              </a:spcBef>
              <a:spcAft>
                <a:spcPts val="0"/>
              </a:spcAft>
              <a:buClr>
                <a:schemeClr val="dk1"/>
              </a:buClr>
              <a:buSzPts val="2400"/>
              <a:buFont typeface="Arial"/>
              <a:buChar char="–"/>
              <a:defRPr sz="2400"/>
            </a:lvl2pPr>
            <a:lvl3pPr marL="1371600" lvl="2" indent="-355600" algn="l">
              <a:spcBef>
                <a:spcPts val="400"/>
              </a:spcBef>
              <a:spcAft>
                <a:spcPts val="0"/>
              </a:spcAft>
              <a:buClr>
                <a:schemeClr val="dk1"/>
              </a:buClr>
              <a:buSzPts val="2000"/>
              <a:buFont typeface="Arial"/>
              <a:buChar char="•"/>
              <a:defRPr sz="2000"/>
            </a:lvl3pPr>
            <a:lvl4pPr marL="1828800" lvl="3" indent="-342900" algn="l">
              <a:spcBef>
                <a:spcPts val="360"/>
              </a:spcBef>
              <a:spcAft>
                <a:spcPts val="0"/>
              </a:spcAft>
              <a:buClr>
                <a:schemeClr val="dk1"/>
              </a:buClr>
              <a:buSzPts val="1800"/>
              <a:buFont typeface="Arial"/>
              <a:buChar char="–"/>
              <a:defRPr sz="1800"/>
            </a:lvl4pPr>
            <a:lvl5pPr marL="2286000" lvl="4" indent="-342900" algn="l">
              <a:spcBef>
                <a:spcPts val="360"/>
              </a:spcBef>
              <a:spcAft>
                <a:spcPts val="0"/>
              </a:spcAft>
              <a:buClr>
                <a:schemeClr val="dk1"/>
              </a:buClr>
              <a:buSzPts val="1800"/>
              <a:buFont typeface="Arial"/>
              <a:buChar char="»"/>
              <a:defRPr sz="1800"/>
            </a:lvl5pPr>
            <a:lvl6pPr marL="2743200" lvl="5" indent="-342900" algn="l">
              <a:spcBef>
                <a:spcPts val="360"/>
              </a:spcBef>
              <a:spcAft>
                <a:spcPts val="0"/>
              </a:spcAft>
              <a:buClr>
                <a:schemeClr val="dk1"/>
              </a:buClr>
              <a:buSzPts val="1800"/>
              <a:buFont typeface="Arial"/>
              <a:buChar char="»"/>
              <a:defRPr sz="1800"/>
            </a:lvl6pPr>
            <a:lvl7pPr marL="3200400" lvl="6" indent="-342900" algn="l">
              <a:spcBef>
                <a:spcPts val="360"/>
              </a:spcBef>
              <a:spcAft>
                <a:spcPts val="0"/>
              </a:spcAft>
              <a:buClr>
                <a:schemeClr val="dk1"/>
              </a:buClr>
              <a:buSzPts val="1800"/>
              <a:buFont typeface="Arial"/>
              <a:buChar char="»"/>
              <a:defRPr sz="1800"/>
            </a:lvl7pPr>
            <a:lvl8pPr marL="3657600" lvl="7" indent="-342900" algn="l">
              <a:spcBef>
                <a:spcPts val="360"/>
              </a:spcBef>
              <a:spcAft>
                <a:spcPts val="0"/>
              </a:spcAft>
              <a:buClr>
                <a:schemeClr val="dk1"/>
              </a:buClr>
              <a:buSzPts val="1800"/>
              <a:buFont typeface="Arial"/>
              <a:buChar char="»"/>
              <a:defRPr sz="1800"/>
            </a:lvl8pPr>
            <a:lvl9pPr marL="4114800" lvl="8" indent="-342900" algn="l">
              <a:spcBef>
                <a:spcPts val="360"/>
              </a:spcBef>
              <a:spcAft>
                <a:spcPts val="0"/>
              </a:spcAft>
              <a:buClr>
                <a:schemeClr val="dk1"/>
              </a:buClr>
              <a:buSzPts val="1800"/>
              <a:buFont typeface="Arial"/>
              <a:buChar char="»"/>
              <a:defRPr sz="1800"/>
            </a:lvl9pPr>
          </a:lstStyle>
          <a:p>
            <a:endParaRPr/>
          </a:p>
        </p:txBody>
      </p:sp>
      <p:sp>
        <p:nvSpPr>
          <p:cNvPr id="65" name="Google Shape;65;p10"/>
          <p:cNvSpPr txBox="1">
            <a:spLocks noGrp="1"/>
          </p:cNvSpPr>
          <p:nvPr>
            <p:ph type="dt" idx="10"/>
          </p:nvPr>
        </p:nvSpPr>
        <p:spPr>
          <a:xfrm>
            <a:off x="457200" y="6245225"/>
            <a:ext cx="2133600" cy="47625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6" name="Google Shape;66;p10"/>
          <p:cNvSpPr txBox="1">
            <a:spLocks noGrp="1"/>
          </p:cNvSpPr>
          <p:nvPr>
            <p:ph type="ftr" idx="11"/>
          </p:nvPr>
        </p:nvSpPr>
        <p:spPr>
          <a:xfrm>
            <a:off x="3124200" y="6245225"/>
            <a:ext cx="2895600" cy="47625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7" name="Google Shape;67;p10"/>
          <p:cNvSpPr txBox="1">
            <a:spLocks noGrp="1"/>
          </p:cNvSpPr>
          <p:nvPr>
            <p:ph type="sldNum" idx="12"/>
          </p:nvPr>
        </p:nvSpPr>
        <p:spPr>
          <a:xfrm>
            <a:off x="6553200" y="6245225"/>
            <a:ext cx="2133600" cy="476250"/>
          </a:xfrm>
          <a:prstGeom prst="rect">
            <a:avLst/>
          </a:prstGeom>
          <a:noFill/>
          <a:ln>
            <a:noFill/>
          </a:ln>
        </p:spPr>
        <p:txBody>
          <a:bodyPr spcFirstLastPara="1" wrap="square" lIns="91425" tIns="45700" rIns="91425" bIns="45700" anchor="t" anchorCtr="0">
            <a:noAutofit/>
          </a:bodyPr>
          <a:lstStyle>
            <a:lvl1pPr marL="0" marR="0" lvl="0"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1pPr>
            <a:lvl2pPr marL="0" marR="0" lvl="1"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2pPr>
            <a:lvl3pPr marL="0" marR="0" lvl="2"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3pPr>
            <a:lvl4pPr marL="0" marR="0" lvl="3"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4pPr>
            <a:lvl5pPr marL="0" marR="0" lvl="4"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5pPr>
            <a:lvl6pPr marL="0" marR="0" lvl="5"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6pPr>
            <a:lvl7pPr marL="0" marR="0" lvl="6"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7pPr>
            <a:lvl8pPr marL="0" marR="0" lvl="7"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8pPr>
            <a:lvl9pPr marL="0" marR="0" lvl="8"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457200" y="274637"/>
            <a:ext cx="8229600" cy="1143000"/>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4400" b="0" i="0" u="none" strike="noStrike" cap="none">
                <a:solidFill>
                  <a:schemeClr val="dk2"/>
                </a:solidFill>
                <a:latin typeface="Arial"/>
                <a:ea typeface="Arial"/>
                <a:cs typeface="Arial"/>
                <a:sym typeface="Arial"/>
              </a:defRPr>
            </a:lvl1pPr>
            <a:lvl2pPr marR="0" lvl="1" algn="ctr" rtl="0">
              <a:spcBef>
                <a:spcPts val="0"/>
              </a:spcBef>
              <a:spcAft>
                <a:spcPts val="0"/>
              </a:spcAft>
              <a:buSzPts val="1400"/>
              <a:buNone/>
              <a:defRPr sz="4400" b="0" i="0" u="none" strike="noStrike" cap="none">
                <a:solidFill>
                  <a:schemeClr val="dk2"/>
                </a:solidFill>
                <a:latin typeface="Arial"/>
                <a:ea typeface="Arial"/>
                <a:cs typeface="Arial"/>
                <a:sym typeface="Arial"/>
              </a:defRPr>
            </a:lvl2pPr>
            <a:lvl3pPr marR="0" lvl="2" algn="ctr" rtl="0">
              <a:spcBef>
                <a:spcPts val="0"/>
              </a:spcBef>
              <a:spcAft>
                <a:spcPts val="0"/>
              </a:spcAft>
              <a:buSzPts val="1400"/>
              <a:buNone/>
              <a:defRPr sz="4400" b="0" i="0" u="none" strike="noStrike" cap="none">
                <a:solidFill>
                  <a:schemeClr val="dk2"/>
                </a:solidFill>
                <a:latin typeface="Arial"/>
                <a:ea typeface="Arial"/>
                <a:cs typeface="Arial"/>
                <a:sym typeface="Arial"/>
              </a:defRPr>
            </a:lvl3pPr>
            <a:lvl4pPr marR="0" lvl="3" algn="ctr" rtl="0">
              <a:spcBef>
                <a:spcPts val="0"/>
              </a:spcBef>
              <a:spcAft>
                <a:spcPts val="0"/>
              </a:spcAft>
              <a:buSzPts val="1400"/>
              <a:buNone/>
              <a:defRPr sz="4400" b="0" i="0" u="none" strike="noStrike" cap="none">
                <a:solidFill>
                  <a:schemeClr val="dk2"/>
                </a:solidFill>
                <a:latin typeface="Arial"/>
                <a:ea typeface="Arial"/>
                <a:cs typeface="Arial"/>
                <a:sym typeface="Arial"/>
              </a:defRPr>
            </a:lvl4pPr>
            <a:lvl5pPr marR="0" lvl="4" algn="ctr" rtl="0">
              <a:spcBef>
                <a:spcPts val="0"/>
              </a:spcBef>
              <a:spcAft>
                <a:spcPts val="0"/>
              </a:spcAft>
              <a:buSzPts val="1400"/>
              <a:buNone/>
              <a:defRPr sz="4400" b="0" i="0" u="none" strike="noStrike" cap="none">
                <a:solidFill>
                  <a:schemeClr val="dk2"/>
                </a:solidFill>
                <a:latin typeface="Arial"/>
                <a:ea typeface="Arial"/>
                <a:cs typeface="Arial"/>
                <a:sym typeface="Arial"/>
              </a:defRPr>
            </a:lvl5pPr>
            <a:lvl6pPr marR="0" lvl="5" algn="ctr" rtl="0">
              <a:spcBef>
                <a:spcPts val="0"/>
              </a:spcBef>
              <a:spcAft>
                <a:spcPts val="0"/>
              </a:spcAft>
              <a:buSzPts val="1400"/>
              <a:buNone/>
              <a:defRPr sz="4400" b="0" i="0" u="none" strike="noStrike" cap="none">
                <a:solidFill>
                  <a:schemeClr val="dk2"/>
                </a:solidFill>
                <a:latin typeface="Arial"/>
                <a:ea typeface="Arial"/>
                <a:cs typeface="Arial"/>
                <a:sym typeface="Arial"/>
              </a:defRPr>
            </a:lvl6pPr>
            <a:lvl7pPr marR="0" lvl="6" algn="ctr" rtl="0">
              <a:spcBef>
                <a:spcPts val="0"/>
              </a:spcBef>
              <a:spcAft>
                <a:spcPts val="0"/>
              </a:spcAft>
              <a:buSzPts val="1400"/>
              <a:buNone/>
              <a:defRPr sz="4400" b="0" i="0" u="none" strike="noStrike" cap="none">
                <a:solidFill>
                  <a:schemeClr val="dk2"/>
                </a:solidFill>
                <a:latin typeface="Arial"/>
                <a:ea typeface="Arial"/>
                <a:cs typeface="Arial"/>
                <a:sym typeface="Arial"/>
              </a:defRPr>
            </a:lvl7pPr>
            <a:lvl8pPr marR="0" lvl="7" algn="ctr" rtl="0">
              <a:spcBef>
                <a:spcPts val="0"/>
              </a:spcBef>
              <a:spcAft>
                <a:spcPts val="0"/>
              </a:spcAft>
              <a:buSzPts val="1400"/>
              <a:buNone/>
              <a:defRPr sz="4400" b="0" i="0" u="none" strike="noStrike" cap="none">
                <a:solidFill>
                  <a:schemeClr val="dk2"/>
                </a:solidFill>
                <a:latin typeface="Arial"/>
                <a:ea typeface="Arial"/>
                <a:cs typeface="Arial"/>
                <a:sym typeface="Arial"/>
              </a:defRPr>
            </a:lvl8pPr>
            <a:lvl9pPr marR="0" lvl="8" algn="ctr" rtl="0">
              <a:spcBef>
                <a:spcPts val="0"/>
              </a:spcBef>
              <a:spcAft>
                <a:spcPts val="0"/>
              </a:spcAft>
              <a:buSzPts val="1400"/>
              <a:buNone/>
              <a:defRPr sz="4400" b="0" i="0" u="none" strike="noStrike" cap="none">
                <a:solidFill>
                  <a:schemeClr val="dk2"/>
                </a:solidFill>
                <a:latin typeface="Arial"/>
                <a:ea typeface="Arial"/>
                <a:cs typeface="Arial"/>
                <a:sym typeface="Arial"/>
              </a:defRPr>
            </a:lvl9pPr>
          </a:lstStyle>
          <a:p>
            <a:endParaRPr/>
          </a:p>
        </p:txBody>
      </p:sp>
      <p:sp>
        <p:nvSpPr>
          <p:cNvPr id="7" name="Google Shape;7;p1"/>
          <p:cNvSpPr txBox="1">
            <a:spLocks noGrp="1"/>
          </p:cNvSpPr>
          <p:nvPr>
            <p:ph type="body" idx="1"/>
          </p:nvPr>
        </p:nvSpPr>
        <p:spPr>
          <a:xfrm>
            <a:off x="457200" y="1600200"/>
            <a:ext cx="8229600" cy="4525962"/>
          </a:xfrm>
          <a:prstGeom prst="rect">
            <a:avLst/>
          </a:prstGeom>
          <a:noFill/>
          <a:ln>
            <a:noFill/>
          </a:ln>
        </p:spPr>
        <p:txBody>
          <a:bodyPr spcFirstLastPara="1" wrap="square" lIns="91425" tIns="45700" rIns="91425" bIns="45700"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8" name="Google Shape;8;p1"/>
          <p:cNvSpPr txBox="1">
            <a:spLocks noGrp="1"/>
          </p:cNvSpPr>
          <p:nvPr>
            <p:ph type="dt" idx="10"/>
          </p:nvPr>
        </p:nvSpPr>
        <p:spPr>
          <a:xfrm>
            <a:off x="457200" y="6245225"/>
            <a:ext cx="2133600" cy="476250"/>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9" name="Google Shape;9;p1"/>
          <p:cNvSpPr txBox="1">
            <a:spLocks noGrp="1"/>
          </p:cNvSpPr>
          <p:nvPr>
            <p:ph type="ftr" idx="11"/>
          </p:nvPr>
        </p:nvSpPr>
        <p:spPr>
          <a:xfrm>
            <a:off x="3124200" y="6245225"/>
            <a:ext cx="2895600" cy="476250"/>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0" name="Google Shape;10;p1"/>
          <p:cNvSpPr txBox="1">
            <a:spLocks noGrp="1"/>
          </p:cNvSpPr>
          <p:nvPr>
            <p:ph type="sldNum" idx="12"/>
          </p:nvPr>
        </p:nvSpPr>
        <p:spPr>
          <a:xfrm>
            <a:off x="6553200" y="6245225"/>
            <a:ext cx="2133600" cy="476250"/>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solidFill>
                <a:srgbClr val="000000"/>
              </a:solidFill>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13"/>
          <p:cNvSpPr txBox="1">
            <a:spLocks noGrp="1"/>
          </p:cNvSpPr>
          <p:nvPr>
            <p:ph type="title"/>
          </p:nvPr>
        </p:nvSpPr>
        <p:spPr>
          <a:xfrm>
            <a:off x="533400" y="1295400"/>
            <a:ext cx="8229600" cy="48768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chemeClr val="dk2"/>
              </a:buClr>
              <a:buSzPts val="4400"/>
              <a:buFont typeface="Arial"/>
              <a:buNone/>
            </a:pPr>
            <a:r>
              <a:rPr lang="en-US" sz="4400" b="0" i="0" u="none">
                <a:solidFill>
                  <a:schemeClr val="dk2"/>
                </a:solidFill>
                <a:latin typeface="Arial"/>
                <a:ea typeface="Arial"/>
                <a:cs typeface="Arial"/>
                <a:sym typeface="Arial"/>
              </a:rPr>
              <a:t>MĂNÂNC SĂNĂTOS?</a:t>
            </a:r>
            <a:br>
              <a:rPr lang="en-US" sz="4400" b="0" i="0" u="none">
                <a:solidFill>
                  <a:schemeClr val="dk2"/>
                </a:solidFill>
                <a:latin typeface="Arial"/>
                <a:ea typeface="Arial"/>
                <a:cs typeface="Arial"/>
                <a:sym typeface="Arial"/>
              </a:rPr>
            </a:br>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36"/>
        <p:cNvGrpSpPr/>
        <p:nvPr/>
      </p:nvGrpSpPr>
      <p:grpSpPr>
        <a:xfrm>
          <a:off x="0" y="0"/>
          <a:ext cx="0" cy="0"/>
          <a:chOff x="0" y="0"/>
          <a:chExt cx="0" cy="0"/>
        </a:xfrm>
      </p:grpSpPr>
      <p:sp>
        <p:nvSpPr>
          <p:cNvPr id="137" name="Google Shape;137;p22"/>
          <p:cNvSpPr txBox="1"/>
          <p:nvPr/>
        </p:nvSpPr>
        <p:spPr>
          <a:xfrm>
            <a:off x="-914400" y="2592387"/>
            <a:ext cx="10058400" cy="946150"/>
          </a:xfrm>
          <a:prstGeom prst="rect">
            <a:avLst/>
          </a:prstGeom>
          <a:noFill/>
          <a:ln>
            <a:noFill/>
          </a:ln>
        </p:spPr>
        <p:txBody>
          <a:bodyPr spcFirstLastPara="1" wrap="square" lIns="91425" tIns="45700" rIns="91425" bIns="45700" anchor="ctr" anchorCtr="0">
            <a:noAutofit/>
          </a:bodyPr>
          <a:lstStyle/>
          <a:p>
            <a:pPr marL="1371600" marR="0" lvl="3" indent="0" algn="l" rtl="0">
              <a:lnSpc>
                <a:spcPct val="100000"/>
              </a:lnSpc>
              <a:spcBef>
                <a:spcPts val="0"/>
              </a:spcBef>
              <a:spcAft>
                <a:spcPts val="0"/>
              </a:spcAft>
              <a:buClr>
                <a:schemeClr val="dk1"/>
              </a:buClr>
              <a:buSzPts val="2800"/>
              <a:buFont typeface="Arial"/>
              <a:buNone/>
            </a:pPr>
            <a:endParaRPr sz="2800" b="1" i="0" u="none" strike="noStrike" cap="none">
              <a:solidFill>
                <a:schemeClr val="dk1"/>
              </a:solidFill>
              <a:latin typeface="Arial"/>
              <a:ea typeface="Arial"/>
              <a:cs typeface="Arial"/>
              <a:sym typeface="Arial"/>
            </a:endParaRPr>
          </a:p>
          <a:p>
            <a:pPr marL="1371600" marR="0" lvl="3" indent="0" algn="l" rtl="0">
              <a:lnSpc>
                <a:spcPct val="100000"/>
              </a:lnSpc>
              <a:spcBef>
                <a:spcPts val="0"/>
              </a:spcBef>
              <a:spcAft>
                <a:spcPts val="0"/>
              </a:spcAft>
              <a:buClr>
                <a:schemeClr val="dk1"/>
              </a:buClr>
              <a:buSzPts val="2800"/>
              <a:buFont typeface="Arial"/>
              <a:buNone/>
            </a:pPr>
            <a:r>
              <a:rPr lang="en-US" sz="2800" b="1" i="0" u="none" strike="noStrike" cap="none">
                <a:solidFill>
                  <a:schemeClr val="dk1"/>
                </a:solidFill>
                <a:latin typeface="Arial"/>
                <a:ea typeface="Arial"/>
                <a:cs typeface="Arial"/>
                <a:sym typeface="Arial"/>
              </a:rPr>
              <a:t>          </a:t>
            </a:r>
            <a:endParaRPr/>
          </a:p>
        </p:txBody>
      </p:sp>
      <p:sp>
        <p:nvSpPr>
          <p:cNvPr id="138" name="Google Shape;138;p22"/>
          <p:cNvSpPr txBox="1">
            <a:spLocks noGrp="1"/>
          </p:cNvSpPr>
          <p:nvPr>
            <p:ph type="body" idx="1"/>
          </p:nvPr>
        </p:nvSpPr>
        <p:spPr>
          <a:xfrm>
            <a:off x="457200" y="381000"/>
            <a:ext cx="8229600" cy="5745162"/>
          </a:xfrm>
          <a:prstGeom prst="rect">
            <a:avLst/>
          </a:prstGeom>
          <a:noFill/>
          <a:ln>
            <a:noFill/>
          </a:ln>
        </p:spPr>
        <p:txBody>
          <a:bodyPr spcFirstLastPara="1" wrap="square" lIns="91425" tIns="45700" rIns="91425" bIns="45700" anchor="t" anchorCtr="0">
            <a:noAutofit/>
          </a:bodyPr>
          <a:lstStyle/>
          <a:p>
            <a:pPr marL="342900" lvl="0" indent="-342900" algn="l" rtl="0">
              <a:lnSpc>
                <a:spcPct val="100000"/>
              </a:lnSpc>
              <a:spcBef>
                <a:spcPts val="0"/>
              </a:spcBef>
              <a:spcAft>
                <a:spcPts val="0"/>
              </a:spcAft>
              <a:buClr>
                <a:schemeClr val="dk1"/>
              </a:buClr>
              <a:buSzPts val="3200"/>
              <a:buFont typeface="Arial"/>
              <a:buChar char="•"/>
            </a:pPr>
            <a:r>
              <a:rPr lang="en-US" sz="3200" b="0" i="0" u="none">
                <a:solidFill>
                  <a:schemeClr val="dk1"/>
                </a:solidFill>
                <a:latin typeface="Arial"/>
                <a:ea typeface="Arial"/>
                <a:cs typeface="Arial"/>
                <a:sym typeface="Arial"/>
              </a:rPr>
              <a:t>	</a:t>
            </a:r>
            <a:r>
              <a:rPr lang="en-US" sz="2400" b="0" i="0" u="none">
                <a:solidFill>
                  <a:schemeClr val="dk1"/>
                </a:solidFill>
                <a:latin typeface="Arial"/>
                <a:ea typeface="Arial"/>
                <a:cs typeface="Arial"/>
                <a:sym typeface="Arial"/>
              </a:rPr>
              <a:t>Alimentele voastre sa fie medicamente si medicamentele voastre sa fie alimente .(Hipocrate)</a:t>
            </a:r>
            <a:endParaRPr/>
          </a:p>
          <a:p>
            <a:pPr marL="342900" lvl="0" indent="-342900" algn="l" rtl="0">
              <a:lnSpc>
                <a:spcPct val="100000"/>
              </a:lnSpc>
              <a:spcBef>
                <a:spcPts val="480"/>
              </a:spcBef>
              <a:spcAft>
                <a:spcPts val="0"/>
              </a:spcAft>
              <a:buClr>
                <a:schemeClr val="dk1"/>
              </a:buClr>
              <a:buSzPts val="2400"/>
              <a:buFont typeface="Arial"/>
              <a:buChar char="•"/>
            </a:pPr>
            <a:r>
              <a:rPr lang="en-US" sz="2400" b="0" i="0" u="none">
                <a:solidFill>
                  <a:schemeClr val="dk1"/>
                </a:solidFill>
                <a:latin typeface="Arial"/>
                <a:ea typeface="Arial"/>
                <a:cs typeface="Arial"/>
                <a:sym typeface="Arial"/>
              </a:rPr>
              <a:t>Cine se culca nemancat , codri viseaza!</a:t>
            </a:r>
            <a:endParaRPr/>
          </a:p>
          <a:p>
            <a:pPr marL="342900" lvl="0" indent="-342900" algn="l" rtl="0">
              <a:lnSpc>
                <a:spcPct val="100000"/>
              </a:lnSpc>
              <a:spcBef>
                <a:spcPts val="480"/>
              </a:spcBef>
              <a:spcAft>
                <a:spcPts val="0"/>
              </a:spcAft>
              <a:buClr>
                <a:schemeClr val="dk1"/>
              </a:buClr>
              <a:buSzPts val="2400"/>
              <a:buFont typeface="Arial"/>
              <a:buChar char="•"/>
            </a:pPr>
            <a:r>
              <a:rPr lang="en-US" sz="2400" b="0" i="0" u="none">
                <a:solidFill>
                  <a:schemeClr val="dk1"/>
                </a:solidFill>
                <a:latin typeface="Arial"/>
                <a:ea typeface="Arial"/>
                <a:cs typeface="Arial"/>
                <a:sym typeface="Arial"/>
              </a:rPr>
              <a:t>Un mar pe zi te scuteste de medic (proverb anglo-saxon</a:t>
            </a:r>
            <a:endParaRPr/>
          </a:p>
          <a:p>
            <a:pPr marL="342900" lvl="0" indent="-342900" algn="l" rtl="0">
              <a:lnSpc>
                <a:spcPct val="100000"/>
              </a:lnSpc>
              <a:spcBef>
                <a:spcPts val="480"/>
              </a:spcBef>
              <a:spcAft>
                <a:spcPts val="0"/>
              </a:spcAft>
              <a:buClr>
                <a:schemeClr val="dk1"/>
              </a:buClr>
              <a:buSzPts val="2400"/>
              <a:buFont typeface="Arial"/>
              <a:buChar char="•"/>
            </a:pPr>
            <a:r>
              <a:rPr lang="en-US" sz="2400" b="0" i="0" u="none">
                <a:solidFill>
                  <a:schemeClr val="dk1"/>
                </a:solidFill>
                <a:latin typeface="Arial"/>
                <a:ea typeface="Arial"/>
                <a:cs typeface="Arial"/>
                <a:sym typeface="Arial"/>
              </a:rPr>
              <a:t>Stomacul este fruntea bolii, iar cumpatarea fruntea leacurilor (proverb romanesc)</a:t>
            </a:r>
            <a:endParaRPr/>
          </a:p>
          <a:p>
            <a:pPr marL="342900" lvl="0" indent="-342900" algn="l" rtl="0">
              <a:lnSpc>
                <a:spcPct val="100000"/>
              </a:lnSpc>
              <a:spcBef>
                <a:spcPts val="480"/>
              </a:spcBef>
              <a:spcAft>
                <a:spcPts val="0"/>
              </a:spcAft>
              <a:buClr>
                <a:schemeClr val="dk1"/>
              </a:buClr>
              <a:buSzPts val="2400"/>
              <a:buFont typeface="Arial"/>
              <a:buChar char="•"/>
            </a:pPr>
            <a:r>
              <a:rPr lang="en-US" sz="2400" b="0" i="0" u="none">
                <a:solidFill>
                  <a:schemeClr val="dk1"/>
                </a:solidFill>
                <a:latin typeface="Arial"/>
                <a:ea typeface="Arial"/>
                <a:cs typeface="Arial"/>
                <a:sym typeface="Arial"/>
              </a:rPr>
              <a:t>Multe mancaruri, multe boli.(proverb romanesc)</a:t>
            </a:r>
            <a:endParaRPr/>
          </a:p>
          <a:p>
            <a:pPr marL="342900" lvl="0" indent="-342900" algn="l" rtl="0">
              <a:lnSpc>
                <a:spcPct val="100000"/>
              </a:lnSpc>
              <a:spcBef>
                <a:spcPts val="480"/>
              </a:spcBef>
              <a:spcAft>
                <a:spcPts val="0"/>
              </a:spcAft>
              <a:buClr>
                <a:schemeClr val="dk1"/>
              </a:buClr>
              <a:buSzPts val="2400"/>
              <a:buFont typeface="Arial"/>
              <a:buChar char="•"/>
            </a:pPr>
            <a:r>
              <a:rPr lang="en-US" sz="2400" b="0" i="0" u="none">
                <a:solidFill>
                  <a:schemeClr val="dk1"/>
                </a:solidFill>
                <a:latin typeface="Arial"/>
                <a:ea typeface="Arial"/>
                <a:cs typeface="Arial"/>
                <a:sym typeface="Arial"/>
              </a:rPr>
              <a:t>E mai greu sa lupti cu poftele decat sa dregi bolile. (proverb lumea araba)</a:t>
            </a:r>
            <a:endParaRPr/>
          </a:p>
          <a:p>
            <a:pPr marL="342900" lvl="0" indent="-342900" algn="l" rtl="0">
              <a:lnSpc>
                <a:spcPct val="100000"/>
              </a:lnSpc>
              <a:spcBef>
                <a:spcPts val="480"/>
              </a:spcBef>
              <a:spcAft>
                <a:spcPts val="0"/>
              </a:spcAft>
              <a:buClr>
                <a:schemeClr val="dk1"/>
              </a:buClr>
              <a:buSzPts val="2400"/>
              <a:buFont typeface="Arial"/>
              <a:buChar char="•"/>
            </a:pPr>
            <a:r>
              <a:rPr lang="en-US" sz="2400" b="0" i="0" u="none">
                <a:solidFill>
                  <a:schemeClr val="dk1"/>
                </a:solidFill>
                <a:latin typeface="Arial"/>
                <a:ea typeface="Arial"/>
                <a:cs typeface="Arial"/>
                <a:sym typeface="Arial"/>
              </a:rPr>
              <a:t>Necazul iese din gura, boala intra prin gura( proverb chinezesc)</a:t>
            </a:r>
            <a:endParaRPr/>
          </a:p>
          <a:p>
            <a:pPr marL="342900" lvl="0" indent="-342900" algn="l" rtl="0">
              <a:lnSpc>
                <a:spcPct val="100000"/>
              </a:lnSpc>
              <a:spcBef>
                <a:spcPts val="480"/>
              </a:spcBef>
              <a:spcAft>
                <a:spcPts val="0"/>
              </a:spcAft>
              <a:buClr>
                <a:schemeClr val="dk1"/>
              </a:buClr>
              <a:buSzPts val="2400"/>
              <a:buFont typeface="Arial"/>
              <a:buChar char="•"/>
            </a:pPr>
            <a:r>
              <a:rPr lang="en-US" sz="2400" b="0" i="0" u="none">
                <a:solidFill>
                  <a:schemeClr val="dk1"/>
                </a:solidFill>
                <a:latin typeface="Arial"/>
                <a:ea typeface="Arial"/>
                <a:cs typeface="Arial"/>
                <a:sym typeface="Arial"/>
              </a:rPr>
              <a:t>A manca o data este viata de inger , a manca de doua ori este viata de om ,de trei sau mai multe ori viata de animal.</a:t>
            </a:r>
            <a:endParaRPr/>
          </a:p>
          <a:p>
            <a:pPr marL="342900" lvl="0" indent="-190500" algn="l" rtl="0">
              <a:lnSpc>
                <a:spcPct val="100000"/>
              </a:lnSpc>
              <a:spcBef>
                <a:spcPts val="480"/>
              </a:spcBef>
              <a:spcAft>
                <a:spcPts val="0"/>
              </a:spcAft>
              <a:buClr>
                <a:schemeClr val="dk1"/>
              </a:buClr>
              <a:buSzPts val="2400"/>
              <a:buFont typeface="Arial"/>
              <a:buNone/>
            </a:pPr>
            <a:endParaRPr sz="2400" b="0" i="0" u="none">
              <a:solidFill>
                <a:schemeClr val="dk1"/>
              </a:solidFill>
              <a:latin typeface="Arial"/>
              <a:ea typeface="Arial"/>
              <a:cs typeface="Arial"/>
              <a:sym typeface="Arial"/>
            </a:endParaRPr>
          </a:p>
          <a:p>
            <a:pPr marL="342900" lvl="0" indent="-190500" algn="l" rtl="0">
              <a:spcBef>
                <a:spcPts val="480"/>
              </a:spcBef>
              <a:spcAft>
                <a:spcPts val="0"/>
              </a:spcAft>
              <a:buClr>
                <a:schemeClr val="dk1"/>
              </a:buClr>
              <a:buSzPts val="2400"/>
              <a:buFont typeface="Arial"/>
              <a:buNone/>
            </a:pPr>
            <a:endParaRPr sz="2400" b="0" i="0" u="none">
              <a:solidFill>
                <a:schemeClr val="dk1"/>
              </a:solidFill>
              <a:latin typeface="Arial"/>
              <a:ea typeface="Arial"/>
              <a:cs typeface="Arial"/>
              <a:sym typeface="Aria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38">
                                            <p:txEl>
                                              <p:pRg st="0" end="0"/>
                                            </p:txEl>
                                          </p:spTgt>
                                        </p:tgtEl>
                                        <p:attrNameLst>
                                          <p:attrName>style.visibility</p:attrName>
                                        </p:attrNameLst>
                                      </p:cBhvr>
                                      <p:to>
                                        <p:strVal val="visible"/>
                                      </p:to>
                                    </p:set>
                                    <p:animEffect transition="in" filter="fade">
                                      <p:cBhvr>
                                        <p:cTn id="7" dur="1000"/>
                                        <p:tgtEl>
                                          <p:spTgt spid="13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38">
                                            <p:txEl>
                                              <p:pRg st="1" end="1"/>
                                            </p:txEl>
                                          </p:spTgt>
                                        </p:tgtEl>
                                        <p:attrNameLst>
                                          <p:attrName>style.visibility</p:attrName>
                                        </p:attrNameLst>
                                      </p:cBhvr>
                                      <p:to>
                                        <p:strVal val="visible"/>
                                      </p:to>
                                    </p:set>
                                    <p:animEffect transition="in" filter="fade">
                                      <p:cBhvr>
                                        <p:cTn id="12" dur="1000"/>
                                        <p:tgtEl>
                                          <p:spTgt spid="13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38">
                                            <p:txEl>
                                              <p:pRg st="2" end="2"/>
                                            </p:txEl>
                                          </p:spTgt>
                                        </p:tgtEl>
                                        <p:attrNameLst>
                                          <p:attrName>style.visibility</p:attrName>
                                        </p:attrNameLst>
                                      </p:cBhvr>
                                      <p:to>
                                        <p:strVal val="visible"/>
                                      </p:to>
                                    </p:set>
                                    <p:animEffect transition="in" filter="fade">
                                      <p:cBhvr>
                                        <p:cTn id="17" dur="1000"/>
                                        <p:tgtEl>
                                          <p:spTgt spid="138">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38">
                                            <p:txEl>
                                              <p:pRg st="3" end="3"/>
                                            </p:txEl>
                                          </p:spTgt>
                                        </p:tgtEl>
                                        <p:attrNameLst>
                                          <p:attrName>style.visibility</p:attrName>
                                        </p:attrNameLst>
                                      </p:cBhvr>
                                      <p:to>
                                        <p:strVal val="visible"/>
                                      </p:to>
                                    </p:set>
                                    <p:animEffect transition="in" filter="fade">
                                      <p:cBhvr>
                                        <p:cTn id="22" dur="1000"/>
                                        <p:tgtEl>
                                          <p:spTgt spid="138">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38">
                                            <p:txEl>
                                              <p:pRg st="4" end="4"/>
                                            </p:txEl>
                                          </p:spTgt>
                                        </p:tgtEl>
                                        <p:attrNameLst>
                                          <p:attrName>style.visibility</p:attrName>
                                        </p:attrNameLst>
                                      </p:cBhvr>
                                      <p:to>
                                        <p:strVal val="visible"/>
                                      </p:to>
                                    </p:set>
                                    <p:animEffect transition="in" filter="fade">
                                      <p:cBhvr>
                                        <p:cTn id="27" dur="1000"/>
                                        <p:tgtEl>
                                          <p:spTgt spid="138">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38">
                                            <p:txEl>
                                              <p:pRg st="5" end="5"/>
                                            </p:txEl>
                                          </p:spTgt>
                                        </p:tgtEl>
                                        <p:attrNameLst>
                                          <p:attrName>style.visibility</p:attrName>
                                        </p:attrNameLst>
                                      </p:cBhvr>
                                      <p:to>
                                        <p:strVal val="visible"/>
                                      </p:to>
                                    </p:set>
                                    <p:animEffect transition="in" filter="fade">
                                      <p:cBhvr>
                                        <p:cTn id="32" dur="1000"/>
                                        <p:tgtEl>
                                          <p:spTgt spid="138">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138">
                                            <p:txEl>
                                              <p:pRg st="6" end="6"/>
                                            </p:txEl>
                                          </p:spTgt>
                                        </p:tgtEl>
                                        <p:attrNameLst>
                                          <p:attrName>style.visibility</p:attrName>
                                        </p:attrNameLst>
                                      </p:cBhvr>
                                      <p:to>
                                        <p:strVal val="visible"/>
                                      </p:to>
                                    </p:set>
                                    <p:animEffect transition="in" filter="fade">
                                      <p:cBhvr>
                                        <p:cTn id="37" dur="1000"/>
                                        <p:tgtEl>
                                          <p:spTgt spid="138">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138">
                                            <p:txEl>
                                              <p:pRg st="7" end="7"/>
                                            </p:txEl>
                                          </p:spTgt>
                                        </p:tgtEl>
                                        <p:attrNameLst>
                                          <p:attrName>style.visibility</p:attrName>
                                        </p:attrNameLst>
                                      </p:cBhvr>
                                      <p:to>
                                        <p:strVal val="visible"/>
                                      </p:to>
                                    </p:set>
                                    <p:animEffect transition="in" filter="fade">
                                      <p:cBhvr>
                                        <p:cTn id="42" dur="1000"/>
                                        <p:tgtEl>
                                          <p:spTgt spid="138">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138">
                                            <p:txEl>
                                              <p:pRg st="8" end="8"/>
                                            </p:txEl>
                                          </p:spTgt>
                                        </p:tgtEl>
                                        <p:attrNameLst>
                                          <p:attrName>style.visibility</p:attrName>
                                        </p:attrNameLst>
                                      </p:cBhvr>
                                      <p:to>
                                        <p:strVal val="visible"/>
                                      </p:to>
                                    </p:set>
                                    <p:animEffect transition="in" filter="fade">
                                      <p:cBhvr>
                                        <p:cTn id="47" dur="1000"/>
                                        <p:tgtEl>
                                          <p:spTgt spid="138">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138">
                                            <p:txEl>
                                              <p:pRg st="9" end="9"/>
                                            </p:txEl>
                                          </p:spTgt>
                                        </p:tgtEl>
                                        <p:attrNameLst>
                                          <p:attrName>style.visibility</p:attrName>
                                        </p:attrNameLst>
                                      </p:cBhvr>
                                      <p:to>
                                        <p:strVal val="visible"/>
                                      </p:to>
                                    </p:set>
                                    <p:animEffect transition="in" filter="fade">
                                      <p:cBhvr>
                                        <p:cTn id="52" dur="1000"/>
                                        <p:tgtEl>
                                          <p:spTgt spid="138">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nodeType="clickEffect">
                                  <p:stCondLst>
                                    <p:cond delay="0"/>
                                  </p:stCondLst>
                                  <p:childTnLst>
                                    <p:set>
                                      <p:cBhvr>
                                        <p:cTn id="56" dur="1" fill="hold">
                                          <p:stCondLst>
                                            <p:cond delay="0"/>
                                          </p:stCondLst>
                                        </p:cTn>
                                        <p:tgtEl>
                                          <p:spTgt spid="138">
                                            <p:txEl>
                                              <p:pRg st="0" end="0"/>
                                            </p:txEl>
                                          </p:spTgt>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nodeType="clickEffect">
                                  <p:stCondLst>
                                    <p:cond delay="0"/>
                                  </p:stCondLst>
                                  <p:childTnLst>
                                    <p:set>
                                      <p:cBhvr>
                                        <p:cTn id="60" dur="1" fill="hold">
                                          <p:stCondLst>
                                            <p:cond delay="0"/>
                                          </p:stCondLst>
                                        </p:cTn>
                                        <p:tgtEl>
                                          <p:spTgt spid="138">
                                            <p:txEl>
                                              <p:pRg st="1" end="1"/>
                                            </p:txEl>
                                          </p:spTgt>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nodeType="clickEffect">
                                  <p:stCondLst>
                                    <p:cond delay="0"/>
                                  </p:stCondLst>
                                  <p:childTnLst>
                                    <p:set>
                                      <p:cBhvr>
                                        <p:cTn id="64" dur="1" fill="hold">
                                          <p:stCondLst>
                                            <p:cond delay="0"/>
                                          </p:stCondLst>
                                        </p:cTn>
                                        <p:tgtEl>
                                          <p:spTgt spid="138">
                                            <p:txEl>
                                              <p:pRg st="2" end="2"/>
                                            </p:txEl>
                                          </p:spTgt>
                                        </p:tgtEl>
                                        <p:attrNameLst>
                                          <p:attrName>style.visibility</p:attrName>
                                        </p:attrNameLst>
                                      </p:cBhvr>
                                      <p:to>
                                        <p:strVal val="visible"/>
                                      </p:to>
                                    </p:set>
                                  </p:childTnLst>
                                </p:cTn>
                              </p:par>
                            </p:childTnLst>
                          </p:cTn>
                        </p:par>
                      </p:childTnLst>
                    </p:cTn>
                  </p:par>
                  <p:par>
                    <p:cTn id="65" fill="hold">
                      <p:stCondLst>
                        <p:cond delay="indefinite"/>
                      </p:stCondLst>
                      <p:childTnLst>
                        <p:par>
                          <p:cTn id="66" fill="hold">
                            <p:stCondLst>
                              <p:cond delay="0"/>
                            </p:stCondLst>
                            <p:childTnLst>
                              <p:par>
                                <p:cTn id="67" presetID="1" presetClass="entr" presetSubtype="0" fill="hold" nodeType="clickEffect">
                                  <p:stCondLst>
                                    <p:cond delay="0"/>
                                  </p:stCondLst>
                                  <p:childTnLst>
                                    <p:set>
                                      <p:cBhvr>
                                        <p:cTn id="68" dur="1" fill="hold">
                                          <p:stCondLst>
                                            <p:cond delay="0"/>
                                          </p:stCondLst>
                                        </p:cTn>
                                        <p:tgtEl>
                                          <p:spTgt spid="138">
                                            <p:txEl>
                                              <p:pRg st="3" end="3"/>
                                            </p:txEl>
                                          </p:spTgt>
                                        </p:tgtEl>
                                        <p:attrNameLst>
                                          <p:attrName>style.visibility</p:attrName>
                                        </p:attrNameLst>
                                      </p:cBhvr>
                                      <p:to>
                                        <p:strVal val="visible"/>
                                      </p:to>
                                    </p:set>
                                  </p:childTnLst>
                                </p:cTn>
                              </p:par>
                            </p:childTnLst>
                          </p:cTn>
                        </p:par>
                      </p:childTnLst>
                    </p:cTn>
                  </p:par>
                  <p:par>
                    <p:cTn id="69" fill="hold">
                      <p:stCondLst>
                        <p:cond delay="indefinite"/>
                      </p:stCondLst>
                      <p:childTnLst>
                        <p:par>
                          <p:cTn id="70" fill="hold">
                            <p:stCondLst>
                              <p:cond delay="0"/>
                            </p:stCondLst>
                            <p:childTnLst>
                              <p:par>
                                <p:cTn id="71" presetID="1" presetClass="entr" presetSubtype="0" fill="hold" nodeType="clickEffect">
                                  <p:stCondLst>
                                    <p:cond delay="0"/>
                                  </p:stCondLst>
                                  <p:childTnLst>
                                    <p:set>
                                      <p:cBhvr>
                                        <p:cTn id="72" dur="1" fill="hold">
                                          <p:stCondLst>
                                            <p:cond delay="0"/>
                                          </p:stCondLst>
                                        </p:cTn>
                                        <p:tgtEl>
                                          <p:spTgt spid="138">
                                            <p:txEl>
                                              <p:pRg st="4" end="4"/>
                                            </p:txEl>
                                          </p:spTgt>
                                        </p:tgtEl>
                                        <p:attrNameLst>
                                          <p:attrName>style.visibility</p:attrName>
                                        </p:attrNameLst>
                                      </p:cBhvr>
                                      <p:to>
                                        <p:strVal val="visible"/>
                                      </p:to>
                                    </p:set>
                                  </p:childTnLst>
                                </p:cTn>
                              </p:par>
                            </p:childTnLst>
                          </p:cTn>
                        </p:par>
                      </p:childTnLst>
                    </p:cTn>
                  </p:par>
                  <p:par>
                    <p:cTn id="73" fill="hold">
                      <p:stCondLst>
                        <p:cond delay="indefinite"/>
                      </p:stCondLst>
                      <p:childTnLst>
                        <p:par>
                          <p:cTn id="74" fill="hold">
                            <p:stCondLst>
                              <p:cond delay="0"/>
                            </p:stCondLst>
                            <p:childTnLst>
                              <p:par>
                                <p:cTn id="75" presetID="1" presetClass="entr" presetSubtype="0" fill="hold" nodeType="clickEffect">
                                  <p:stCondLst>
                                    <p:cond delay="0"/>
                                  </p:stCondLst>
                                  <p:childTnLst>
                                    <p:set>
                                      <p:cBhvr>
                                        <p:cTn id="76" dur="1" fill="hold">
                                          <p:stCondLst>
                                            <p:cond delay="0"/>
                                          </p:stCondLst>
                                        </p:cTn>
                                        <p:tgtEl>
                                          <p:spTgt spid="138">
                                            <p:txEl>
                                              <p:pRg st="5" end="5"/>
                                            </p:txEl>
                                          </p:spTgt>
                                        </p:tgtEl>
                                        <p:attrNameLst>
                                          <p:attrName>style.visibility</p:attrName>
                                        </p:attrNameLst>
                                      </p:cBhvr>
                                      <p:to>
                                        <p:strVal val="visible"/>
                                      </p:to>
                                    </p:set>
                                  </p:childTnLst>
                                </p:cTn>
                              </p:par>
                            </p:childTnLst>
                          </p:cTn>
                        </p:par>
                      </p:childTnLst>
                    </p:cTn>
                  </p:par>
                  <p:par>
                    <p:cTn id="77" fill="hold">
                      <p:stCondLst>
                        <p:cond delay="indefinite"/>
                      </p:stCondLst>
                      <p:childTnLst>
                        <p:par>
                          <p:cTn id="78" fill="hold">
                            <p:stCondLst>
                              <p:cond delay="0"/>
                            </p:stCondLst>
                            <p:childTnLst>
                              <p:par>
                                <p:cTn id="79" presetID="1" presetClass="entr" presetSubtype="0" fill="hold" nodeType="clickEffect">
                                  <p:stCondLst>
                                    <p:cond delay="0"/>
                                  </p:stCondLst>
                                  <p:childTnLst>
                                    <p:set>
                                      <p:cBhvr>
                                        <p:cTn id="80" dur="1" fill="hold">
                                          <p:stCondLst>
                                            <p:cond delay="0"/>
                                          </p:stCondLst>
                                        </p:cTn>
                                        <p:tgtEl>
                                          <p:spTgt spid="138">
                                            <p:txEl>
                                              <p:pRg st="6" end="6"/>
                                            </p:txEl>
                                          </p:spTgt>
                                        </p:tgtEl>
                                        <p:attrNameLst>
                                          <p:attrName>style.visibility</p:attrName>
                                        </p:attrNameLst>
                                      </p:cBhvr>
                                      <p:to>
                                        <p:strVal val="visible"/>
                                      </p:to>
                                    </p:set>
                                  </p:childTnLst>
                                </p:cTn>
                              </p:par>
                            </p:childTnLst>
                          </p:cTn>
                        </p:par>
                      </p:childTnLst>
                    </p:cTn>
                  </p:par>
                  <p:par>
                    <p:cTn id="81" fill="hold">
                      <p:stCondLst>
                        <p:cond delay="indefinite"/>
                      </p:stCondLst>
                      <p:childTnLst>
                        <p:par>
                          <p:cTn id="82" fill="hold">
                            <p:stCondLst>
                              <p:cond delay="0"/>
                            </p:stCondLst>
                            <p:childTnLst>
                              <p:par>
                                <p:cTn id="83" presetID="1" presetClass="entr" presetSubtype="0" fill="hold" nodeType="clickEffect">
                                  <p:stCondLst>
                                    <p:cond delay="0"/>
                                  </p:stCondLst>
                                  <p:childTnLst>
                                    <p:set>
                                      <p:cBhvr>
                                        <p:cTn id="84" dur="1" fill="hold">
                                          <p:stCondLst>
                                            <p:cond delay="0"/>
                                          </p:stCondLst>
                                        </p:cTn>
                                        <p:tgtEl>
                                          <p:spTgt spid="138">
                                            <p:txEl>
                                              <p:pRg st="7" end="7"/>
                                            </p:txEl>
                                          </p:spTgt>
                                        </p:tgtEl>
                                        <p:attrNameLst>
                                          <p:attrName>style.visibility</p:attrName>
                                        </p:attrNameLst>
                                      </p:cBhvr>
                                      <p:to>
                                        <p:strVal val="visible"/>
                                      </p:to>
                                    </p:set>
                                  </p:childTnLst>
                                </p:cTn>
                              </p:par>
                            </p:childTnLst>
                          </p:cTn>
                        </p:par>
                      </p:childTnLst>
                    </p:cTn>
                  </p:par>
                  <p:par>
                    <p:cTn id="85" fill="hold">
                      <p:stCondLst>
                        <p:cond delay="indefinite"/>
                      </p:stCondLst>
                      <p:childTnLst>
                        <p:par>
                          <p:cTn id="86" fill="hold">
                            <p:stCondLst>
                              <p:cond delay="0"/>
                            </p:stCondLst>
                            <p:childTnLst>
                              <p:par>
                                <p:cTn id="87" presetID="1" presetClass="entr" presetSubtype="0" fill="hold" nodeType="clickEffect">
                                  <p:stCondLst>
                                    <p:cond delay="0"/>
                                  </p:stCondLst>
                                  <p:childTnLst>
                                    <p:set>
                                      <p:cBhvr>
                                        <p:cTn id="88" dur="1" fill="hold">
                                          <p:stCondLst>
                                            <p:cond delay="0"/>
                                          </p:stCondLst>
                                        </p:cTn>
                                        <p:tgtEl>
                                          <p:spTgt spid="138">
                                            <p:txEl>
                                              <p:pRg st="8" end="8"/>
                                            </p:txEl>
                                          </p:spTgt>
                                        </p:tgtEl>
                                        <p:attrNameLst>
                                          <p:attrName>style.visibility</p:attrName>
                                        </p:attrNameLst>
                                      </p:cBhvr>
                                      <p:to>
                                        <p:strVal val="visible"/>
                                      </p:to>
                                    </p:set>
                                  </p:childTnLst>
                                </p:cTn>
                              </p:par>
                            </p:childTnLst>
                          </p:cTn>
                        </p:par>
                      </p:childTnLst>
                    </p:cTn>
                  </p:par>
                  <p:par>
                    <p:cTn id="89" fill="hold">
                      <p:stCondLst>
                        <p:cond delay="indefinite"/>
                      </p:stCondLst>
                      <p:childTnLst>
                        <p:par>
                          <p:cTn id="90" fill="hold">
                            <p:stCondLst>
                              <p:cond delay="0"/>
                            </p:stCondLst>
                            <p:childTnLst>
                              <p:par>
                                <p:cTn id="91" presetID="1" presetClass="entr" presetSubtype="0" fill="hold" nodeType="clickEffect">
                                  <p:stCondLst>
                                    <p:cond delay="0"/>
                                  </p:stCondLst>
                                  <p:childTnLst>
                                    <p:set>
                                      <p:cBhvr>
                                        <p:cTn id="92" dur="1" fill="hold">
                                          <p:stCondLst>
                                            <p:cond delay="0"/>
                                          </p:stCondLst>
                                        </p:cTn>
                                        <p:tgtEl>
                                          <p:spTgt spid="138">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42"/>
        <p:cNvGrpSpPr/>
        <p:nvPr/>
      </p:nvGrpSpPr>
      <p:grpSpPr>
        <a:xfrm>
          <a:off x="0" y="0"/>
          <a:ext cx="0" cy="0"/>
          <a:chOff x="0" y="0"/>
          <a:chExt cx="0" cy="0"/>
        </a:xfrm>
      </p:grpSpPr>
      <p:sp>
        <p:nvSpPr>
          <p:cNvPr id="143" name="Google Shape;143;p23"/>
          <p:cNvSpPr txBox="1"/>
          <p:nvPr/>
        </p:nvSpPr>
        <p:spPr>
          <a:xfrm>
            <a:off x="4194175" y="3244850"/>
            <a:ext cx="755650" cy="366712"/>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1800"/>
              <a:buFont typeface="Arial"/>
              <a:buNone/>
            </a:pPr>
            <a:r>
              <a:rPr lang="en-US" sz="1800" b="0" i="0" u="none" strike="noStrike" cap="none">
                <a:solidFill>
                  <a:schemeClr val="dk1"/>
                </a:solidFill>
                <a:latin typeface="Arial"/>
                <a:ea typeface="Arial"/>
                <a:cs typeface="Arial"/>
                <a:sym typeface="Arial"/>
              </a:rPr>
              <a:t>         </a:t>
            </a:r>
            <a:endParaRPr/>
          </a:p>
        </p:txBody>
      </p:sp>
      <p:sp>
        <p:nvSpPr>
          <p:cNvPr id="144" name="Google Shape;144;p23"/>
          <p:cNvSpPr/>
          <p:nvPr/>
        </p:nvSpPr>
        <p:spPr>
          <a:xfrm>
            <a:off x="180975" y="228600"/>
            <a:ext cx="8782050" cy="1371600"/>
          </a:xfrm>
          <a:prstGeom prst="rect">
            <a:avLst/>
          </a:prstGeom>
        </p:spPr>
        <p:txBody>
          <a:bodyPr>
            <a:prstTxWarp prst="textPlain">
              <a:avLst/>
            </a:prstTxWarp>
          </a:bodyPr>
          <a:lstStyle/>
          <a:p>
            <a:pPr lvl="0" algn="l"/>
            <a:r>
              <a:rPr b="0" i="0">
                <a:ln w="12700" cap="flat" cmpd="sng">
                  <a:solidFill>
                    <a:srgbClr val="EAEAEA"/>
                  </a:solidFill>
                  <a:prstDash val="solid"/>
                  <a:miter lim="800000"/>
                  <a:headEnd type="none" w="sm" len="sm"/>
                  <a:tailEnd type="none" w="sm" len="sm"/>
                </a:ln>
                <a:gradFill>
                  <a:gsLst>
                    <a:gs pos="0">
                      <a:srgbClr val="A603AB"/>
                    </a:gs>
                    <a:gs pos="11999">
                      <a:srgbClr val="E81766"/>
                    </a:gs>
                    <a:gs pos="27000">
                      <a:srgbClr val="EE3F17"/>
                    </a:gs>
                    <a:gs pos="47999">
                      <a:srgbClr val="FFFF00"/>
                    </a:gs>
                    <a:gs pos="64999">
                      <a:srgbClr val="1A8D48"/>
                    </a:gs>
                    <a:gs pos="78999">
                      <a:srgbClr val="0819FB"/>
                    </a:gs>
                    <a:gs pos="100000">
                      <a:srgbClr val="A603AB"/>
                    </a:gs>
                  </a:gsLst>
                  <a:lin ang="0" scaled="0"/>
                </a:gradFill>
                <a:latin typeface="Arial Black"/>
              </a:rPr>
              <a:t>Painea , Orezul, Cerelalele, Pastele         (sfaturi practice) </a:t>
            </a:r>
          </a:p>
        </p:txBody>
      </p:sp>
      <p:sp>
        <p:nvSpPr>
          <p:cNvPr id="145" name="Google Shape;145;p23"/>
          <p:cNvSpPr txBox="1"/>
          <p:nvPr/>
        </p:nvSpPr>
        <p:spPr>
          <a:xfrm>
            <a:off x="0" y="1722437"/>
            <a:ext cx="9144000" cy="4486275"/>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chemeClr val="dk1"/>
              </a:buClr>
              <a:buSzPts val="3600"/>
              <a:buFont typeface="Arial"/>
              <a:buNone/>
            </a:pPr>
            <a:r>
              <a:rPr lang="en-US" sz="3600" b="0" i="0" u="none" strike="noStrike" cap="none">
                <a:solidFill>
                  <a:schemeClr val="dk1"/>
                </a:solidFill>
                <a:latin typeface="Arial"/>
                <a:ea typeface="Arial"/>
                <a:cs typeface="Arial"/>
                <a:sym typeface="Arial"/>
              </a:rPr>
              <a:t>•	 Consumaţi cereale integrale în locul celor rafinate – preferaţi pâinea neagră în locul pâinii albe sau orezul negru în locul celui alb.</a:t>
            </a:r>
            <a:endParaRPr/>
          </a:p>
          <a:p>
            <a:pPr marL="0" marR="0" lvl="0" indent="0" algn="l" rtl="0">
              <a:lnSpc>
                <a:spcPct val="100000"/>
              </a:lnSpc>
              <a:spcBef>
                <a:spcPts val="0"/>
              </a:spcBef>
              <a:spcAft>
                <a:spcPts val="0"/>
              </a:spcAft>
              <a:buClr>
                <a:schemeClr val="dk1"/>
              </a:buClr>
              <a:buSzPts val="3600"/>
              <a:buFont typeface="Arial"/>
              <a:buNone/>
            </a:pPr>
            <a:r>
              <a:rPr lang="en-US" sz="3600" b="0" i="0" u="none" strike="noStrike" cap="none">
                <a:solidFill>
                  <a:schemeClr val="dk1"/>
                </a:solidFill>
                <a:latin typeface="Arial"/>
                <a:ea typeface="Arial"/>
                <a:cs typeface="Arial"/>
                <a:sym typeface="Arial"/>
              </a:rPr>
              <a:t>• 	Folosiţi făina integrală la preparate: prăjituri, alte gustări, în salate sau supe (crutoane)</a:t>
            </a:r>
            <a:endParaRPr/>
          </a:p>
          <a:p>
            <a:pPr marL="0" marR="0" lvl="0" indent="0" algn="l" rtl="0">
              <a:lnSpc>
                <a:spcPct val="100000"/>
              </a:lnSpc>
              <a:spcBef>
                <a:spcPts val="0"/>
              </a:spcBef>
              <a:spcAft>
                <a:spcPts val="0"/>
              </a:spcAft>
              <a:buNone/>
            </a:pPr>
            <a:endParaRPr sz="3600" b="0" i="0" u="none">
              <a:solidFill>
                <a:schemeClr val="dk1"/>
              </a:solidFill>
              <a:latin typeface="Arial"/>
              <a:ea typeface="Arial"/>
              <a:cs typeface="Arial"/>
              <a:sym typeface="Aria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49"/>
        <p:cNvGrpSpPr/>
        <p:nvPr/>
      </p:nvGrpSpPr>
      <p:grpSpPr>
        <a:xfrm>
          <a:off x="0" y="0"/>
          <a:ext cx="0" cy="0"/>
          <a:chOff x="0" y="0"/>
          <a:chExt cx="0" cy="0"/>
        </a:xfrm>
      </p:grpSpPr>
      <p:sp>
        <p:nvSpPr>
          <p:cNvPr id="150" name="Google Shape;150;p24"/>
          <p:cNvSpPr/>
          <p:nvPr/>
        </p:nvSpPr>
        <p:spPr>
          <a:xfrm>
            <a:off x="762000" y="228600"/>
            <a:ext cx="7391400" cy="1371600"/>
          </a:xfrm>
          <a:prstGeom prst="rect">
            <a:avLst/>
          </a:prstGeom>
        </p:spPr>
        <p:txBody>
          <a:bodyPr>
            <a:prstTxWarp prst="textPlain">
              <a:avLst/>
            </a:prstTxWarp>
          </a:bodyPr>
          <a:lstStyle/>
          <a:p>
            <a:pPr lvl="0" algn="l"/>
            <a:r>
              <a:rPr b="0" i="0">
                <a:ln w="12700" cap="flat" cmpd="sng">
                  <a:solidFill>
                    <a:srgbClr val="EAEAEA"/>
                  </a:solidFill>
                  <a:prstDash val="solid"/>
                  <a:miter lim="800000"/>
                  <a:headEnd type="none" w="sm" len="sm"/>
                  <a:tailEnd type="none" w="sm" len="sm"/>
                </a:ln>
                <a:gradFill>
                  <a:gsLst>
                    <a:gs pos="0">
                      <a:srgbClr val="A603AB"/>
                    </a:gs>
                    <a:gs pos="11999">
                      <a:srgbClr val="E81766"/>
                    </a:gs>
                    <a:gs pos="27000">
                      <a:srgbClr val="EE3F17"/>
                    </a:gs>
                    <a:gs pos="47999">
                      <a:srgbClr val="FFFF00"/>
                    </a:gs>
                    <a:gs pos="64999">
                      <a:srgbClr val="1A8D48"/>
                    </a:gs>
                    <a:gs pos="78999">
                      <a:srgbClr val="0819FB"/>
                    </a:gs>
                    <a:gs pos="100000">
                      <a:srgbClr val="A603AB"/>
                    </a:gs>
                  </a:gsLst>
                  <a:lin ang="0" scaled="0"/>
                </a:gradFill>
                <a:latin typeface="Arial Black"/>
              </a:rPr>
              <a:t>Legume si zarzavaturile   ( Sfaturi practice)  </a:t>
            </a:r>
          </a:p>
        </p:txBody>
      </p:sp>
      <p:sp>
        <p:nvSpPr>
          <p:cNvPr id="151" name="Google Shape;151;p24"/>
          <p:cNvSpPr txBox="1"/>
          <p:nvPr/>
        </p:nvSpPr>
        <p:spPr>
          <a:xfrm>
            <a:off x="457200" y="3165475"/>
            <a:ext cx="8458200" cy="641350"/>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1800"/>
              <a:buFont typeface="Arial"/>
              <a:buNone/>
            </a:pPr>
            <a:endParaRPr sz="1800" b="0" i="0" u="none">
              <a:solidFill>
                <a:schemeClr val="dk1"/>
              </a:solidFill>
              <a:latin typeface="Arial"/>
              <a:ea typeface="Arial"/>
              <a:cs typeface="Arial"/>
              <a:sym typeface="Arial"/>
            </a:endParaRPr>
          </a:p>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152" name="Google Shape;152;p24"/>
          <p:cNvSpPr txBox="1">
            <a:spLocks noGrp="1"/>
          </p:cNvSpPr>
          <p:nvPr>
            <p:ph type="body" idx="4294967295"/>
          </p:nvPr>
        </p:nvSpPr>
        <p:spPr>
          <a:xfrm>
            <a:off x="0" y="1752600"/>
            <a:ext cx="8229600" cy="4800600"/>
          </a:xfrm>
          <a:prstGeom prst="rect">
            <a:avLst/>
          </a:prstGeom>
          <a:noFill/>
          <a:ln>
            <a:noFill/>
          </a:ln>
        </p:spPr>
        <p:txBody>
          <a:bodyPr spcFirstLastPara="1" wrap="square" lIns="91425" tIns="45700" rIns="91425" bIns="45700" anchor="t" anchorCtr="0">
            <a:noAutofit/>
          </a:bodyPr>
          <a:lstStyle/>
          <a:p>
            <a:pPr marL="342900" marR="0" lvl="0" indent="-342900" algn="l" rtl="0">
              <a:lnSpc>
                <a:spcPct val="80000"/>
              </a:lnSpc>
              <a:spcBef>
                <a:spcPts val="0"/>
              </a:spcBef>
              <a:spcAft>
                <a:spcPts val="0"/>
              </a:spcAft>
              <a:buClr>
                <a:schemeClr val="dk1"/>
              </a:buClr>
              <a:buSzPts val="2800"/>
              <a:buFont typeface="Arial"/>
              <a:buChar char="•"/>
            </a:pPr>
            <a:r>
              <a:rPr lang="en-US" sz="2800" b="0" i="0" u="none" strike="noStrike" cap="none">
                <a:solidFill>
                  <a:schemeClr val="dk1"/>
                </a:solidFill>
                <a:latin typeface="Arial"/>
                <a:ea typeface="Arial"/>
                <a:cs typeface="Arial"/>
                <a:sym typeface="Arial"/>
              </a:rPr>
              <a:t> 	Consumaţi cât mai multe legume şi zarzavaturi de sezon. Folosiţi şi legumele congelate; necesită un timp scurt de preparare şi au o savoare deosebită.</a:t>
            </a:r>
            <a:endParaRPr/>
          </a:p>
          <a:p>
            <a:pPr marL="342900" marR="0" lvl="0" indent="-342900" algn="l" rtl="0">
              <a:lnSpc>
                <a:spcPct val="80000"/>
              </a:lnSpc>
              <a:spcBef>
                <a:spcPts val="560"/>
              </a:spcBef>
              <a:spcAft>
                <a:spcPts val="0"/>
              </a:spcAft>
              <a:buClr>
                <a:schemeClr val="dk1"/>
              </a:buClr>
              <a:buSzPts val="2800"/>
              <a:buFont typeface="Arial"/>
              <a:buChar char="•"/>
            </a:pPr>
            <a:r>
              <a:rPr lang="en-US" sz="2800" b="0" i="0" u="none" strike="noStrike" cap="none">
                <a:solidFill>
                  <a:schemeClr val="dk1"/>
                </a:solidFill>
                <a:latin typeface="Arial"/>
                <a:ea typeface="Arial"/>
                <a:cs typeface="Arial"/>
                <a:sym typeface="Arial"/>
              </a:rPr>
              <a:t> 	Consumaţi legume şi zarzavaturi proaspete sub formă de salate (fără sosuri). </a:t>
            </a:r>
            <a:endParaRPr/>
          </a:p>
          <a:p>
            <a:pPr marL="342900" marR="0" lvl="0" indent="-342900" algn="l" rtl="0">
              <a:lnSpc>
                <a:spcPct val="80000"/>
              </a:lnSpc>
              <a:spcBef>
                <a:spcPts val="560"/>
              </a:spcBef>
              <a:spcAft>
                <a:spcPts val="0"/>
              </a:spcAft>
              <a:buClr>
                <a:schemeClr val="dk1"/>
              </a:buClr>
              <a:buSzPts val="2800"/>
              <a:buFont typeface="Arial"/>
              <a:buChar char="•"/>
            </a:pPr>
            <a:r>
              <a:rPr lang="en-US" sz="2800" b="0" i="0" u="none" strike="noStrike" cap="none">
                <a:solidFill>
                  <a:schemeClr val="dk1"/>
                </a:solidFill>
                <a:latin typeface="Arial"/>
                <a:ea typeface="Arial"/>
                <a:cs typeface="Arial"/>
                <a:sym typeface="Arial"/>
              </a:rPr>
              <a:t> 	Folosiţi o varietate mare de legume şi zarzavaturi. Conţinutul lor în micronutrienţi este diferit </a:t>
            </a:r>
            <a:endParaRPr/>
          </a:p>
          <a:p>
            <a:pPr marL="342900" marR="0" lvl="0" indent="-342900" algn="l" rtl="0">
              <a:lnSpc>
                <a:spcPct val="80000"/>
              </a:lnSpc>
              <a:spcBef>
                <a:spcPts val="560"/>
              </a:spcBef>
              <a:spcAft>
                <a:spcPts val="0"/>
              </a:spcAft>
              <a:buClr>
                <a:schemeClr val="dk1"/>
              </a:buClr>
              <a:buSzPts val="2800"/>
              <a:buFont typeface="Arial"/>
              <a:buChar char="•"/>
            </a:pPr>
            <a:r>
              <a:rPr lang="en-US" sz="2800" b="0" i="0" u="none" strike="noStrike" cap="none">
                <a:solidFill>
                  <a:schemeClr val="dk1"/>
                </a:solidFill>
                <a:latin typeface="Arial"/>
                <a:ea typeface="Arial"/>
                <a:cs typeface="Arial"/>
                <a:sym typeface="Arial"/>
              </a:rPr>
              <a:t>      Preparaţi cartofii, mazărea sau fasolele boabe fără adaos suplimentar de grăsimi (fără cartofi prăjiţi). </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157" name="Google Shape;157;p25"/>
          <p:cNvSpPr/>
          <p:nvPr/>
        </p:nvSpPr>
        <p:spPr>
          <a:xfrm>
            <a:off x="685800" y="381000"/>
            <a:ext cx="7772400" cy="1371600"/>
          </a:xfrm>
          <a:prstGeom prst="rect">
            <a:avLst/>
          </a:prstGeom>
        </p:spPr>
        <p:txBody>
          <a:bodyPr>
            <a:prstTxWarp prst="textPlain">
              <a:avLst/>
            </a:prstTxWarp>
          </a:bodyPr>
          <a:lstStyle/>
          <a:p>
            <a:pPr lvl="0" algn="l"/>
            <a:r>
              <a:rPr b="0" i="0">
                <a:ln w="12700" cap="flat" cmpd="sng">
                  <a:solidFill>
                    <a:srgbClr val="EAEAEA"/>
                  </a:solidFill>
                  <a:prstDash val="solid"/>
                  <a:miter lim="800000"/>
                  <a:headEnd type="none" w="sm" len="sm"/>
                  <a:tailEnd type="none" w="sm" len="sm"/>
                </a:ln>
                <a:gradFill>
                  <a:gsLst>
                    <a:gs pos="0">
                      <a:srgbClr val="A603AB"/>
                    </a:gs>
                    <a:gs pos="11999">
                      <a:srgbClr val="E81766"/>
                    </a:gs>
                    <a:gs pos="27000">
                      <a:srgbClr val="EE3F17"/>
                    </a:gs>
                    <a:gs pos="47999">
                      <a:srgbClr val="FFFF00"/>
                    </a:gs>
                    <a:gs pos="64999">
                      <a:srgbClr val="1A8D48"/>
                    </a:gs>
                    <a:gs pos="78999">
                      <a:srgbClr val="0819FB"/>
                    </a:gs>
                    <a:gs pos="100000">
                      <a:srgbClr val="A603AB"/>
                    </a:gs>
                  </a:gsLst>
                  <a:lin ang="0" scaled="0"/>
                </a:gradFill>
                <a:latin typeface="Arial Black"/>
              </a:rPr>
              <a:t>Fructele     (Sfaturi practice)  </a:t>
            </a:r>
          </a:p>
        </p:txBody>
      </p:sp>
      <p:sp>
        <p:nvSpPr>
          <p:cNvPr id="158" name="Google Shape;158;p25"/>
          <p:cNvSpPr txBox="1"/>
          <p:nvPr/>
        </p:nvSpPr>
        <p:spPr>
          <a:xfrm>
            <a:off x="381000" y="1903412"/>
            <a:ext cx="8382000" cy="3749675"/>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chemeClr val="dk1"/>
              </a:buClr>
              <a:buSzPts val="2000"/>
              <a:buFont typeface="Arial"/>
              <a:buNone/>
            </a:pPr>
            <a:r>
              <a:rPr lang="en-US" sz="2000" b="0" i="0" u="none">
                <a:solidFill>
                  <a:schemeClr val="dk1"/>
                </a:solidFill>
                <a:latin typeface="Arial"/>
                <a:ea typeface="Arial"/>
                <a:cs typeface="Arial"/>
                <a:sym typeface="Arial"/>
              </a:rPr>
              <a:t>• 	Cumpăraţi cât mai multe fructe de sezon; au un preţ relativ scăzut şi o savoare deosebită </a:t>
            </a:r>
            <a:endParaRPr/>
          </a:p>
          <a:p>
            <a:pPr marL="0" marR="0" lvl="0" indent="0" algn="l" rtl="0">
              <a:lnSpc>
                <a:spcPct val="100000"/>
              </a:lnSpc>
              <a:spcBef>
                <a:spcPts val="0"/>
              </a:spcBef>
              <a:spcAft>
                <a:spcPts val="0"/>
              </a:spcAft>
              <a:buClr>
                <a:schemeClr val="dk1"/>
              </a:buClr>
              <a:buSzPts val="2000"/>
              <a:buFont typeface="Arial"/>
              <a:buNone/>
            </a:pPr>
            <a:r>
              <a:rPr lang="en-US" sz="2000" b="0" i="0" u="none">
                <a:solidFill>
                  <a:schemeClr val="dk1"/>
                </a:solidFill>
                <a:latin typeface="Arial"/>
                <a:ea typeface="Arial"/>
                <a:cs typeface="Arial"/>
                <a:sym typeface="Arial"/>
              </a:rPr>
              <a:t>• 	Cumpăraţi fructe proaspete, uscate, îngheţate sau conservate astfel încât sa nu va lipsească niciodată.</a:t>
            </a:r>
            <a:endParaRPr/>
          </a:p>
          <a:p>
            <a:pPr marL="0" marR="0" lvl="0" indent="0" algn="l" rtl="0">
              <a:lnSpc>
                <a:spcPct val="100000"/>
              </a:lnSpc>
              <a:spcBef>
                <a:spcPts val="0"/>
              </a:spcBef>
              <a:spcAft>
                <a:spcPts val="0"/>
              </a:spcAft>
              <a:buClr>
                <a:schemeClr val="dk1"/>
              </a:buClr>
              <a:buSzPts val="2000"/>
              <a:buFont typeface="Arial"/>
              <a:buNone/>
            </a:pPr>
            <a:r>
              <a:rPr lang="en-US" sz="2000" b="0" i="0" u="none">
                <a:solidFill>
                  <a:schemeClr val="dk1"/>
                </a:solidFill>
                <a:latin typeface="Arial"/>
                <a:ea typeface="Arial"/>
                <a:cs typeface="Arial"/>
                <a:sym typeface="Arial"/>
              </a:rPr>
              <a:t>•  	Atunci când alegeţi fructe conservate, selectaţi-le pe cele conservate în apă sau suc de fructe, nu în sirop </a:t>
            </a:r>
            <a:endParaRPr/>
          </a:p>
          <a:p>
            <a:pPr marL="0" marR="0" lvl="0" indent="0" algn="l" rtl="0">
              <a:lnSpc>
                <a:spcPct val="100000"/>
              </a:lnSpc>
              <a:spcBef>
                <a:spcPts val="0"/>
              </a:spcBef>
              <a:spcAft>
                <a:spcPts val="0"/>
              </a:spcAft>
              <a:buClr>
                <a:schemeClr val="dk1"/>
              </a:buClr>
              <a:buSzPts val="2000"/>
              <a:buFont typeface="Arial"/>
              <a:buNone/>
            </a:pPr>
            <a:r>
              <a:rPr lang="en-US" sz="2000" b="0" i="0" u="none">
                <a:solidFill>
                  <a:schemeClr val="dk1"/>
                </a:solidFill>
                <a:latin typeface="Arial"/>
                <a:ea typeface="Arial"/>
                <a:cs typeface="Arial"/>
                <a:sym typeface="Arial"/>
              </a:rPr>
              <a:t>• 	Folosiţi o varietate cât mai mare de fructe; conţinutul lor în nutrienţi este diferit.</a:t>
            </a:r>
            <a:endParaRPr/>
          </a:p>
          <a:p>
            <a:pPr marL="0" marR="0" lvl="0" indent="0" algn="l" rtl="0">
              <a:lnSpc>
                <a:spcPct val="100000"/>
              </a:lnSpc>
              <a:spcBef>
                <a:spcPts val="0"/>
              </a:spcBef>
              <a:spcAft>
                <a:spcPts val="0"/>
              </a:spcAft>
              <a:buClr>
                <a:schemeClr val="dk1"/>
              </a:buClr>
              <a:buSzPts val="2000"/>
              <a:buFont typeface="Arial"/>
              <a:buNone/>
            </a:pPr>
            <a:r>
              <a:rPr lang="en-US" sz="2000" b="0" i="0" u="none">
                <a:solidFill>
                  <a:schemeClr val="dk1"/>
                </a:solidFill>
                <a:latin typeface="Arial"/>
                <a:ea typeface="Arial"/>
                <a:cs typeface="Arial"/>
                <a:sym typeface="Arial"/>
              </a:rPr>
              <a:t>• 	Consumaţi fructe proaspete la gustări sau la desert si preferaţi-le pe acestea în locul celor supuse preparării termice (compot).</a:t>
            </a:r>
            <a:endParaRPr/>
          </a:p>
          <a:p>
            <a:pPr marL="0" marR="0" lvl="0" indent="0" algn="l" rtl="0">
              <a:lnSpc>
                <a:spcPct val="100000"/>
              </a:lnSpc>
              <a:spcBef>
                <a:spcPts val="0"/>
              </a:spcBef>
              <a:spcAft>
                <a:spcPts val="0"/>
              </a:spcAft>
              <a:buClr>
                <a:schemeClr val="dk1"/>
              </a:buClr>
              <a:buSzPts val="2000"/>
              <a:buFont typeface="Arial"/>
              <a:buNone/>
            </a:pPr>
            <a:r>
              <a:rPr lang="en-US" sz="2000" b="0" i="0" u="none">
                <a:solidFill>
                  <a:schemeClr val="dk1"/>
                </a:solidFill>
                <a:latin typeface="Arial"/>
                <a:ea typeface="Arial"/>
                <a:cs typeface="Arial"/>
                <a:sym typeface="Arial"/>
              </a:rPr>
              <a:t>•	 Consumaţi fructul întreg şi nu doar sucul fructului; va suplimenta dieta cu o cantitate importantă de fibre alimentare.</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62"/>
        <p:cNvGrpSpPr/>
        <p:nvPr/>
      </p:nvGrpSpPr>
      <p:grpSpPr>
        <a:xfrm>
          <a:off x="0" y="0"/>
          <a:ext cx="0" cy="0"/>
          <a:chOff x="0" y="0"/>
          <a:chExt cx="0" cy="0"/>
        </a:xfrm>
      </p:grpSpPr>
      <p:sp>
        <p:nvSpPr>
          <p:cNvPr id="163" name="Google Shape;163;p26"/>
          <p:cNvSpPr txBox="1"/>
          <p:nvPr/>
        </p:nvSpPr>
        <p:spPr>
          <a:xfrm>
            <a:off x="2209800" y="3392487"/>
            <a:ext cx="4876800" cy="366712"/>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1800"/>
              <a:buFont typeface="Arial"/>
              <a:buNone/>
            </a:pPr>
            <a:r>
              <a:rPr lang="en-US" sz="1800" b="0" i="0" u="none">
                <a:solidFill>
                  <a:schemeClr val="dk1"/>
                </a:solidFill>
                <a:latin typeface="Arial"/>
                <a:ea typeface="Arial"/>
                <a:cs typeface="Arial"/>
                <a:sym typeface="Arial"/>
              </a:rPr>
              <a:t> </a:t>
            </a:r>
            <a:endParaRPr/>
          </a:p>
        </p:txBody>
      </p:sp>
      <p:sp>
        <p:nvSpPr>
          <p:cNvPr id="164" name="Google Shape;164;p26"/>
          <p:cNvSpPr/>
          <p:nvPr/>
        </p:nvSpPr>
        <p:spPr>
          <a:xfrm>
            <a:off x="457200" y="304800"/>
            <a:ext cx="8001000" cy="1066800"/>
          </a:xfrm>
          <a:prstGeom prst="rect">
            <a:avLst/>
          </a:prstGeom>
        </p:spPr>
        <p:txBody>
          <a:bodyPr>
            <a:prstTxWarp prst="textPlain">
              <a:avLst/>
            </a:prstTxWarp>
          </a:bodyPr>
          <a:lstStyle/>
          <a:p>
            <a:pPr lvl="0" algn="l"/>
            <a:r>
              <a:rPr b="0" i="0">
                <a:ln w="12700" cap="flat" cmpd="sng">
                  <a:solidFill>
                    <a:srgbClr val="EAEAEA"/>
                  </a:solidFill>
                  <a:prstDash val="solid"/>
                  <a:miter lim="800000"/>
                  <a:headEnd type="none" w="sm" len="sm"/>
                  <a:tailEnd type="none" w="sm" len="sm"/>
                </a:ln>
                <a:gradFill>
                  <a:gsLst>
                    <a:gs pos="0">
                      <a:srgbClr val="A603AB"/>
                    </a:gs>
                    <a:gs pos="11999">
                      <a:srgbClr val="E81766"/>
                    </a:gs>
                    <a:gs pos="27000">
                      <a:srgbClr val="EE3F17"/>
                    </a:gs>
                    <a:gs pos="47999">
                      <a:srgbClr val="FFFF00"/>
                    </a:gs>
                    <a:gs pos="64999">
                      <a:srgbClr val="1A8D48"/>
                    </a:gs>
                    <a:gs pos="78999">
                      <a:srgbClr val="0819FB"/>
                    </a:gs>
                    <a:gs pos="100000">
                      <a:srgbClr val="A603AB"/>
                    </a:gs>
                  </a:gsLst>
                  <a:lin ang="0" scaled="0"/>
                </a:gradFill>
                <a:latin typeface="Arial Black"/>
              </a:rPr>
              <a:t>Laptele   (Sfaturi practice) </a:t>
            </a:r>
          </a:p>
        </p:txBody>
      </p:sp>
      <p:sp>
        <p:nvSpPr>
          <p:cNvPr id="165" name="Google Shape;165;p26"/>
          <p:cNvSpPr txBox="1"/>
          <p:nvPr/>
        </p:nvSpPr>
        <p:spPr>
          <a:xfrm>
            <a:off x="255587" y="1673225"/>
            <a:ext cx="8659812" cy="4473575"/>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chemeClr val="dk1"/>
              </a:buClr>
              <a:buSzPts val="1800"/>
              <a:buFont typeface="Arial"/>
              <a:buNone/>
            </a:pPr>
            <a:r>
              <a:rPr lang="en-US" sz="1800" b="0" i="0" u="none">
                <a:solidFill>
                  <a:schemeClr val="dk1"/>
                </a:solidFill>
                <a:latin typeface="Arial"/>
                <a:ea typeface="Arial"/>
                <a:cs typeface="Arial"/>
                <a:sym typeface="Arial"/>
              </a:rPr>
              <a:t>• 	</a:t>
            </a:r>
            <a:r>
              <a:rPr lang="en-US" sz="2400" b="0" i="0" u="none">
                <a:solidFill>
                  <a:schemeClr val="dk1"/>
                </a:solidFill>
                <a:latin typeface="Arial"/>
                <a:ea typeface="Arial"/>
                <a:cs typeface="Arial"/>
                <a:sym typeface="Arial"/>
              </a:rPr>
              <a:t>Folosiţi laptele ca şi băutură la masă; consumaţi lapte degresat sau semidegresat.</a:t>
            </a:r>
            <a:endParaRPr/>
          </a:p>
          <a:p>
            <a:pPr marL="0" marR="0" lvl="0" indent="0" algn="l" rtl="0">
              <a:lnSpc>
                <a:spcPct val="100000"/>
              </a:lnSpc>
              <a:spcBef>
                <a:spcPts val="0"/>
              </a:spcBef>
              <a:spcAft>
                <a:spcPts val="0"/>
              </a:spcAft>
              <a:buClr>
                <a:schemeClr val="dk1"/>
              </a:buClr>
              <a:buSzPts val="2400"/>
              <a:buFont typeface="Arial"/>
              <a:buNone/>
            </a:pPr>
            <a:r>
              <a:rPr lang="en-US" sz="2400" b="0" i="0" u="none">
                <a:solidFill>
                  <a:schemeClr val="dk1"/>
                </a:solidFill>
                <a:latin typeface="Arial"/>
                <a:ea typeface="Arial"/>
                <a:cs typeface="Arial"/>
                <a:sym typeface="Arial"/>
              </a:rPr>
              <a:t>• 	Dacă obişnuiţi să consumaţi lapte integral încercaţi să-l înlocuiţi treptat cu preparate cu conţinut mai redus în grăsimi.</a:t>
            </a:r>
            <a:endParaRPr/>
          </a:p>
          <a:p>
            <a:pPr marL="0" marR="0" lvl="0" indent="0" algn="l" rtl="0">
              <a:lnSpc>
                <a:spcPct val="100000"/>
              </a:lnSpc>
              <a:spcBef>
                <a:spcPts val="0"/>
              </a:spcBef>
              <a:spcAft>
                <a:spcPts val="0"/>
              </a:spcAft>
              <a:buClr>
                <a:schemeClr val="dk1"/>
              </a:buClr>
              <a:buSzPts val="2400"/>
              <a:buFont typeface="Arial"/>
              <a:buNone/>
            </a:pPr>
            <a:r>
              <a:rPr lang="en-US" sz="2400" b="0" i="0" u="none">
                <a:solidFill>
                  <a:schemeClr val="dk1"/>
                </a:solidFill>
                <a:latin typeface="Arial"/>
                <a:ea typeface="Arial"/>
                <a:cs typeface="Arial"/>
                <a:sym typeface="Arial"/>
              </a:rPr>
              <a:t>• 	Preferaţi la gustări iaurturile semidegresate. </a:t>
            </a:r>
            <a:endParaRPr/>
          </a:p>
          <a:p>
            <a:pPr marL="0" marR="0" lvl="0" indent="0" algn="l" rtl="0">
              <a:lnSpc>
                <a:spcPct val="100000"/>
              </a:lnSpc>
              <a:spcBef>
                <a:spcPts val="0"/>
              </a:spcBef>
              <a:spcAft>
                <a:spcPts val="0"/>
              </a:spcAft>
              <a:buClr>
                <a:schemeClr val="dk1"/>
              </a:buClr>
              <a:buSzPts val="2400"/>
              <a:buFont typeface="Arial"/>
              <a:buNone/>
            </a:pPr>
            <a:r>
              <a:rPr lang="en-US" sz="2400" b="0" i="0" u="none">
                <a:solidFill>
                  <a:schemeClr val="dk1"/>
                </a:solidFill>
                <a:latin typeface="Arial"/>
                <a:ea typeface="Arial"/>
                <a:cs typeface="Arial"/>
                <a:sym typeface="Arial"/>
              </a:rPr>
              <a:t>• 	Alegeţi brânzeturile având un conţinut scăzut în grăsimi.</a:t>
            </a:r>
            <a:endParaRPr/>
          </a:p>
          <a:p>
            <a:pPr marL="0" marR="0" lvl="0" indent="0" algn="l" rtl="0">
              <a:lnSpc>
                <a:spcPct val="100000"/>
              </a:lnSpc>
              <a:spcBef>
                <a:spcPts val="0"/>
              </a:spcBef>
              <a:spcAft>
                <a:spcPts val="0"/>
              </a:spcAft>
              <a:buClr>
                <a:schemeClr val="dk1"/>
              </a:buClr>
              <a:buSzPts val="2400"/>
              <a:buFont typeface="Arial"/>
              <a:buNone/>
            </a:pPr>
            <a:r>
              <a:rPr lang="en-US" sz="2400" b="0" i="0" u="none">
                <a:solidFill>
                  <a:schemeClr val="dk1"/>
                </a:solidFill>
                <a:latin typeface="Arial"/>
                <a:ea typeface="Arial"/>
                <a:cs typeface="Arial"/>
                <a:sym typeface="Arial"/>
              </a:rPr>
              <a:t>•	 Dacă nu consumaţi lapte sau produse din lapte datorită intoleranţei la lactoză cea mai utilă metodă de a beneficia de avantajele acestui aliment este consumul preparatelor delactozate; de asemenea, trebuie sa aveţi în vedere necesitatea suplimentării cu calciu a dietei </a:t>
            </a:r>
            <a:endParaRPr/>
          </a:p>
          <a:p>
            <a:pPr marL="0" marR="0" lvl="0" indent="0" algn="l" rtl="0">
              <a:lnSpc>
                <a:spcPct val="100000"/>
              </a:lnSpc>
              <a:spcBef>
                <a:spcPts val="0"/>
              </a:spcBef>
              <a:spcAft>
                <a:spcPts val="0"/>
              </a:spcAft>
              <a:buNone/>
            </a:pPr>
            <a:endParaRPr sz="2400" b="0" i="0" u="none">
              <a:solidFill>
                <a:schemeClr val="dk1"/>
              </a:solidFill>
              <a:latin typeface="Arial"/>
              <a:ea typeface="Arial"/>
              <a:cs typeface="Arial"/>
              <a:sym typeface="Aria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69"/>
        <p:cNvGrpSpPr/>
        <p:nvPr/>
      </p:nvGrpSpPr>
      <p:grpSpPr>
        <a:xfrm>
          <a:off x="0" y="0"/>
          <a:ext cx="0" cy="0"/>
          <a:chOff x="0" y="0"/>
          <a:chExt cx="0" cy="0"/>
        </a:xfrm>
      </p:grpSpPr>
      <p:sp>
        <p:nvSpPr>
          <p:cNvPr id="170" name="Google Shape;170;p27"/>
          <p:cNvSpPr txBox="1"/>
          <p:nvPr/>
        </p:nvSpPr>
        <p:spPr>
          <a:xfrm>
            <a:off x="2974975" y="3244850"/>
            <a:ext cx="3578225" cy="366712"/>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1800"/>
              <a:buFont typeface="Arial"/>
              <a:buNone/>
            </a:pPr>
            <a:r>
              <a:rPr lang="en-US" sz="1800" b="0" i="0" u="none">
                <a:solidFill>
                  <a:schemeClr val="dk1"/>
                </a:solidFill>
                <a:latin typeface="Arial"/>
                <a:ea typeface="Arial"/>
                <a:cs typeface="Arial"/>
                <a:sym typeface="Arial"/>
              </a:rPr>
              <a:t>                   </a:t>
            </a:r>
            <a:endParaRPr/>
          </a:p>
        </p:txBody>
      </p:sp>
      <p:sp>
        <p:nvSpPr>
          <p:cNvPr id="171" name="Google Shape;171;p27"/>
          <p:cNvSpPr txBox="1"/>
          <p:nvPr/>
        </p:nvSpPr>
        <p:spPr>
          <a:xfrm>
            <a:off x="3429000" y="3108325"/>
            <a:ext cx="4572000" cy="366712"/>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800"/>
              <a:buFont typeface="Arial"/>
              <a:buNone/>
            </a:pPr>
            <a:r>
              <a:rPr lang="en-US" sz="1800" b="1" i="1" u="none">
                <a:solidFill>
                  <a:schemeClr val="dk1"/>
                </a:solidFill>
                <a:latin typeface="Arial"/>
                <a:ea typeface="Arial"/>
                <a:cs typeface="Arial"/>
                <a:sym typeface="Arial"/>
              </a:rPr>
              <a:t>	</a:t>
            </a:r>
            <a:endParaRPr/>
          </a:p>
        </p:txBody>
      </p:sp>
      <p:sp>
        <p:nvSpPr>
          <p:cNvPr id="172" name="Google Shape;172;p27"/>
          <p:cNvSpPr/>
          <p:nvPr/>
        </p:nvSpPr>
        <p:spPr>
          <a:xfrm>
            <a:off x="685800" y="304800"/>
            <a:ext cx="7696200" cy="1447800"/>
          </a:xfrm>
          <a:prstGeom prst="rect">
            <a:avLst/>
          </a:prstGeom>
        </p:spPr>
        <p:txBody>
          <a:bodyPr>
            <a:prstTxWarp prst="textPlain">
              <a:avLst/>
            </a:prstTxWarp>
          </a:bodyPr>
          <a:lstStyle/>
          <a:p>
            <a:pPr lvl="0" algn="l"/>
            <a:r>
              <a:rPr b="0" i="0">
                <a:ln w="12700" cap="flat" cmpd="sng">
                  <a:solidFill>
                    <a:srgbClr val="EAEAEA"/>
                  </a:solidFill>
                  <a:prstDash val="solid"/>
                  <a:miter lim="800000"/>
                  <a:headEnd type="none" w="sm" len="sm"/>
                  <a:tailEnd type="none" w="sm" len="sm"/>
                </a:ln>
                <a:gradFill>
                  <a:gsLst>
                    <a:gs pos="0">
                      <a:srgbClr val="A603AB"/>
                    </a:gs>
                    <a:gs pos="11999">
                      <a:srgbClr val="E81766"/>
                    </a:gs>
                    <a:gs pos="27000">
                      <a:srgbClr val="EE3F17"/>
                    </a:gs>
                    <a:gs pos="47999">
                      <a:srgbClr val="FFFF00"/>
                    </a:gs>
                    <a:gs pos="64999">
                      <a:srgbClr val="1A8D48"/>
                    </a:gs>
                    <a:gs pos="78999">
                      <a:srgbClr val="0819FB"/>
                    </a:gs>
                    <a:gs pos="100000">
                      <a:srgbClr val="A603AB"/>
                    </a:gs>
                  </a:gsLst>
                  <a:lin ang="0" scaled="0"/>
                </a:gradFill>
                <a:latin typeface="Arial Black"/>
              </a:rPr>
              <a:t>Carne &amp; Peste (Sfaturi practice) </a:t>
            </a:r>
          </a:p>
        </p:txBody>
      </p:sp>
      <p:sp>
        <p:nvSpPr>
          <p:cNvPr id="173" name="Google Shape;173;p27"/>
          <p:cNvSpPr txBox="1"/>
          <p:nvPr/>
        </p:nvSpPr>
        <p:spPr>
          <a:xfrm>
            <a:off x="228600" y="1966912"/>
            <a:ext cx="8763000" cy="5064125"/>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chemeClr val="dk1"/>
              </a:buClr>
              <a:buSzPts val="2800"/>
              <a:buFont typeface="Arial"/>
              <a:buNone/>
            </a:pPr>
            <a:r>
              <a:rPr lang="en-US" sz="2800" b="0" i="0" u="none">
                <a:solidFill>
                  <a:schemeClr val="dk1"/>
                </a:solidFill>
                <a:latin typeface="Arial"/>
                <a:ea typeface="Arial"/>
                <a:cs typeface="Arial"/>
                <a:sym typeface="Arial"/>
              </a:rPr>
              <a:t>•	 Consumaţi carne slabă (piept de pui, muşchi file, şuncă, etc.).</a:t>
            </a:r>
            <a:endParaRPr/>
          </a:p>
          <a:p>
            <a:pPr marL="0" marR="0" lvl="0" indent="0" algn="l" rtl="0">
              <a:lnSpc>
                <a:spcPct val="100000"/>
              </a:lnSpc>
              <a:spcBef>
                <a:spcPts val="0"/>
              </a:spcBef>
              <a:spcAft>
                <a:spcPts val="0"/>
              </a:spcAft>
              <a:buClr>
                <a:schemeClr val="dk1"/>
              </a:buClr>
              <a:buSzPts val="2800"/>
              <a:buFont typeface="Arial"/>
              <a:buNone/>
            </a:pPr>
            <a:r>
              <a:rPr lang="en-US" sz="2800" b="0" i="0" u="none">
                <a:solidFill>
                  <a:schemeClr val="dk1"/>
                </a:solidFill>
                <a:latin typeface="Arial"/>
                <a:ea typeface="Arial"/>
                <a:cs typeface="Arial"/>
                <a:sym typeface="Arial"/>
              </a:rPr>
              <a:t>• 	 Preferaţi fierberea, coacerea sau înăbuşirea în locul frigerii. </a:t>
            </a:r>
            <a:endParaRPr/>
          </a:p>
          <a:p>
            <a:pPr marL="0" marR="0" lvl="0" indent="0" algn="l" rtl="0">
              <a:lnSpc>
                <a:spcPct val="100000"/>
              </a:lnSpc>
              <a:spcBef>
                <a:spcPts val="0"/>
              </a:spcBef>
              <a:spcAft>
                <a:spcPts val="0"/>
              </a:spcAft>
              <a:buClr>
                <a:schemeClr val="dk1"/>
              </a:buClr>
              <a:buSzPts val="2800"/>
              <a:buFont typeface="Arial"/>
              <a:buNone/>
            </a:pPr>
            <a:r>
              <a:rPr lang="en-US" sz="2800" b="0" i="0" u="none">
                <a:solidFill>
                  <a:schemeClr val="dk1"/>
                </a:solidFill>
                <a:latin typeface="Arial"/>
                <a:ea typeface="Arial"/>
                <a:cs typeface="Arial"/>
                <a:sym typeface="Arial"/>
              </a:rPr>
              <a:t>• 	 Îndepărtaţi grăsimea vizibilă (slănina, pielea de pe pui) şi toată grăsimea ce apare la suprafaţă în timpul gătirii. </a:t>
            </a:r>
            <a:endParaRPr/>
          </a:p>
          <a:p>
            <a:pPr marL="0" marR="0" lvl="0" indent="0" algn="l" rtl="0">
              <a:lnSpc>
                <a:spcPct val="100000"/>
              </a:lnSpc>
              <a:spcBef>
                <a:spcPts val="0"/>
              </a:spcBef>
              <a:spcAft>
                <a:spcPts val="0"/>
              </a:spcAft>
              <a:buClr>
                <a:schemeClr val="dk1"/>
              </a:buClr>
              <a:buSzPts val="2800"/>
              <a:buFont typeface="Arial"/>
              <a:buNone/>
            </a:pPr>
            <a:r>
              <a:rPr lang="en-US" sz="2800" b="0" i="0" u="none">
                <a:solidFill>
                  <a:schemeClr val="dk1"/>
                </a:solidFill>
                <a:latin typeface="Arial"/>
                <a:ea typeface="Arial"/>
                <a:cs typeface="Arial"/>
                <a:sym typeface="Arial"/>
              </a:rPr>
              <a:t>• 	 Preparaţi hrana fără sosuri suplimentare.</a:t>
            </a:r>
            <a:endParaRPr/>
          </a:p>
          <a:p>
            <a:pPr marL="0" marR="0" lvl="0" indent="0" algn="l" rtl="0">
              <a:lnSpc>
                <a:spcPct val="100000"/>
              </a:lnSpc>
              <a:spcBef>
                <a:spcPts val="0"/>
              </a:spcBef>
              <a:spcAft>
                <a:spcPts val="0"/>
              </a:spcAft>
              <a:buClr>
                <a:schemeClr val="dk1"/>
              </a:buClr>
              <a:buSzPts val="2800"/>
              <a:buFont typeface="Arial"/>
              <a:buNone/>
            </a:pPr>
            <a:r>
              <a:rPr lang="en-US" sz="2800" b="0" i="0" u="none">
                <a:solidFill>
                  <a:schemeClr val="dk1"/>
                </a:solidFill>
                <a:latin typeface="Arial"/>
                <a:ea typeface="Arial"/>
                <a:cs typeface="Arial"/>
                <a:sym typeface="Arial"/>
              </a:rPr>
              <a:t>• 	 Consumaţi peşte cât mai des (cel puţin de 2 – 3 ori pe săptamână).</a:t>
            </a:r>
            <a:endParaRPr/>
          </a:p>
          <a:p>
            <a:pPr marL="0" marR="0" lvl="0" indent="0" algn="l" rtl="0">
              <a:lnSpc>
                <a:spcPct val="100000"/>
              </a:lnSpc>
              <a:spcBef>
                <a:spcPts val="0"/>
              </a:spcBef>
              <a:spcAft>
                <a:spcPts val="0"/>
              </a:spcAft>
              <a:buClr>
                <a:schemeClr val="dk1"/>
              </a:buClr>
              <a:buSzPts val="2800"/>
              <a:buFont typeface="Arial"/>
              <a:buNone/>
            </a:pPr>
            <a:endParaRPr sz="2800" b="0" i="0" u="none">
              <a:solidFill>
                <a:schemeClr val="dk1"/>
              </a:solidFill>
              <a:latin typeface="Arial"/>
              <a:ea typeface="Arial"/>
              <a:cs typeface="Arial"/>
              <a:sym typeface="Arial"/>
            </a:endParaRPr>
          </a:p>
          <a:p>
            <a:pPr marL="0" marR="0" lvl="0" indent="0" algn="l" rtl="0">
              <a:lnSpc>
                <a:spcPct val="100000"/>
              </a:lnSpc>
              <a:spcBef>
                <a:spcPts val="0"/>
              </a:spcBef>
              <a:spcAft>
                <a:spcPts val="0"/>
              </a:spcAft>
              <a:buNone/>
            </a:pPr>
            <a:endParaRPr sz="2800" b="0" i="0" u="none">
              <a:solidFill>
                <a:schemeClr val="dk1"/>
              </a:solidFill>
              <a:latin typeface="Arial"/>
              <a:ea typeface="Arial"/>
              <a:cs typeface="Arial"/>
              <a:sym typeface="Aria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77"/>
        <p:cNvGrpSpPr/>
        <p:nvPr/>
      </p:nvGrpSpPr>
      <p:grpSpPr>
        <a:xfrm>
          <a:off x="0" y="0"/>
          <a:ext cx="0" cy="0"/>
          <a:chOff x="0" y="0"/>
          <a:chExt cx="0" cy="0"/>
        </a:xfrm>
      </p:grpSpPr>
      <p:sp>
        <p:nvSpPr>
          <p:cNvPr id="178" name="Google Shape;178;p28"/>
          <p:cNvSpPr/>
          <p:nvPr/>
        </p:nvSpPr>
        <p:spPr>
          <a:xfrm>
            <a:off x="990600" y="381000"/>
            <a:ext cx="7467600" cy="1295400"/>
          </a:xfrm>
          <a:prstGeom prst="rect">
            <a:avLst/>
          </a:prstGeom>
        </p:spPr>
        <p:txBody>
          <a:bodyPr>
            <a:prstTxWarp prst="textPlain">
              <a:avLst/>
            </a:prstTxWarp>
          </a:bodyPr>
          <a:lstStyle/>
          <a:p>
            <a:pPr lvl="0" algn="l"/>
            <a:r>
              <a:rPr b="0" i="0">
                <a:ln w="12700" cap="flat" cmpd="sng">
                  <a:solidFill>
                    <a:srgbClr val="EAEAEA"/>
                  </a:solidFill>
                  <a:prstDash val="solid"/>
                  <a:miter lim="800000"/>
                  <a:headEnd type="none" w="sm" len="sm"/>
                  <a:tailEnd type="none" w="sm" len="sm"/>
                </a:ln>
                <a:gradFill>
                  <a:gsLst>
                    <a:gs pos="0">
                      <a:srgbClr val="A603AB"/>
                    </a:gs>
                    <a:gs pos="11999">
                      <a:srgbClr val="E81766"/>
                    </a:gs>
                    <a:gs pos="27000">
                      <a:srgbClr val="EE3F17"/>
                    </a:gs>
                    <a:gs pos="47999">
                      <a:srgbClr val="FFFF00"/>
                    </a:gs>
                    <a:gs pos="64999">
                      <a:srgbClr val="1A8D48"/>
                    </a:gs>
                    <a:gs pos="78999">
                      <a:srgbClr val="0819FB"/>
                    </a:gs>
                    <a:gs pos="100000">
                      <a:srgbClr val="A603AB"/>
                    </a:gs>
                  </a:gsLst>
                  <a:lin ang="0" scaled="0"/>
                </a:gradFill>
                <a:latin typeface="Arial Black"/>
              </a:rPr>
              <a:t>Produsele zaharoase (sfaturi practice) </a:t>
            </a:r>
          </a:p>
        </p:txBody>
      </p:sp>
      <p:sp>
        <p:nvSpPr>
          <p:cNvPr id="179" name="Google Shape;179;p28"/>
          <p:cNvSpPr txBox="1"/>
          <p:nvPr/>
        </p:nvSpPr>
        <p:spPr>
          <a:xfrm>
            <a:off x="609600" y="2328862"/>
            <a:ext cx="8007350" cy="3387725"/>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chemeClr val="dk1"/>
              </a:buClr>
              <a:buSzPts val="1800"/>
              <a:buFont typeface="Arial"/>
              <a:buNone/>
            </a:pPr>
            <a:r>
              <a:rPr lang="en-US" sz="1800" b="0" i="0" u="none">
                <a:solidFill>
                  <a:schemeClr val="dk1"/>
                </a:solidFill>
                <a:latin typeface="Arial"/>
                <a:ea typeface="Arial"/>
                <a:cs typeface="Arial"/>
                <a:sym typeface="Arial"/>
              </a:rPr>
              <a:t>	Aportul de produse zaharoase trebuie sa fie limitat; pentru copii si adulti in principiu se indica sa nu depaseasca 8-10% din aportul caloric zilnic. Oricum, aceasta este o limita maxima, consumurile mai mici nefiind nici pe departe daunatoare. Pentru cei care depun eforturi fizice mari, procentul poate sa fie ceva mai ridicat. </a:t>
            </a:r>
            <a:endParaRPr/>
          </a:p>
          <a:p>
            <a:pPr marL="0" marR="0" lvl="0" indent="0" algn="l" rtl="0">
              <a:lnSpc>
                <a:spcPct val="100000"/>
              </a:lnSpc>
              <a:spcBef>
                <a:spcPts val="0"/>
              </a:spcBef>
              <a:spcAft>
                <a:spcPts val="0"/>
              </a:spcAft>
              <a:buClr>
                <a:schemeClr val="dk1"/>
              </a:buClr>
              <a:buSzPts val="1800"/>
              <a:buFont typeface="Arial"/>
              <a:buNone/>
            </a:pPr>
            <a:r>
              <a:rPr lang="en-US" sz="1800" b="0" i="0" u="none">
                <a:solidFill>
                  <a:schemeClr val="dk1"/>
                </a:solidFill>
                <a:latin typeface="Arial"/>
                <a:ea typeface="Arial"/>
                <a:cs typeface="Arial"/>
                <a:sym typeface="Arial"/>
              </a:rPr>
              <a:t>	Dulciurile, fiind concentrate calorice extrem de atragatoare, sunt adesea consumate in exces ceea ce duce la supraponderalitate si ulterior la obezitate. </a:t>
            </a:r>
            <a:endParaRPr/>
          </a:p>
          <a:p>
            <a:pPr marL="0" marR="0" lvl="0" indent="0" algn="l" rtl="0">
              <a:lnSpc>
                <a:spcPct val="100000"/>
              </a:lnSpc>
              <a:spcBef>
                <a:spcPts val="0"/>
              </a:spcBef>
              <a:spcAft>
                <a:spcPts val="0"/>
              </a:spcAft>
              <a:buClr>
                <a:schemeClr val="dk1"/>
              </a:buClr>
              <a:buSzPts val="1800"/>
              <a:buFont typeface="Arial"/>
              <a:buNone/>
            </a:pPr>
            <a:r>
              <a:rPr lang="en-US" sz="1800" b="0" i="0" u="none">
                <a:solidFill>
                  <a:schemeClr val="dk1"/>
                </a:solidFill>
                <a:latin typeface="Arial"/>
                <a:ea typeface="Arial"/>
                <a:cs typeface="Arial"/>
                <a:sym typeface="Arial"/>
              </a:rPr>
              <a:t>	Dulciurile induc dezechilibre mineralo-vitaminice in organism: scad absorbtia ionilor minerali, produc deficient de crom si cupru. Dar cea mai importanta disfunctionalitate este cea care priveste metabolismul vitaminei B1.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sp>
        <p:nvSpPr>
          <p:cNvPr id="89" name="Google Shape;89;p14"/>
          <p:cNvSpPr txBox="1"/>
          <p:nvPr/>
        </p:nvSpPr>
        <p:spPr>
          <a:xfrm>
            <a:off x="838200" y="457200"/>
            <a:ext cx="8001000" cy="2540000"/>
          </a:xfrm>
          <a:prstGeom prst="rect">
            <a:avLst/>
          </a:prstGeom>
          <a:solidFill>
            <a:srgbClr val="FFFFFF"/>
          </a:solidFill>
          <a:ln>
            <a:noFill/>
          </a:ln>
        </p:spPr>
        <p:txBody>
          <a:bodyPr spcFirstLastPara="1" wrap="square" lIns="0" tIns="0" rIns="0" bIns="15850" anchor="ctr" anchorCtr="0">
            <a:noAutofit/>
          </a:bodyPr>
          <a:lstStyle/>
          <a:p>
            <a:pPr marL="0" marR="0" lvl="0" indent="0" algn="ctr" rtl="0">
              <a:lnSpc>
                <a:spcPct val="100000"/>
              </a:lnSpc>
              <a:spcBef>
                <a:spcPts val="0"/>
              </a:spcBef>
              <a:spcAft>
                <a:spcPts val="0"/>
              </a:spcAft>
              <a:buClr>
                <a:schemeClr val="dk1"/>
              </a:buClr>
              <a:buSzPts val="1800"/>
              <a:buFont typeface="Arial"/>
              <a:buNone/>
            </a:pPr>
            <a:r>
              <a:rPr lang="en-US" sz="1800" b="0" i="0" u="none" strike="noStrike" cap="none">
                <a:solidFill>
                  <a:schemeClr val="dk1"/>
                </a:solidFill>
                <a:latin typeface="Arial"/>
                <a:ea typeface="Arial"/>
                <a:cs typeface="Arial"/>
                <a:sym typeface="Arial"/>
              </a:rPr>
              <a:t> </a:t>
            </a:r>
            <a:endParaRPr/>
          </a:p>
          <a:p>
            <a:pPr marL="0" marR="0" lvl="0" indent="0" algn="ctr" rtl="0">
              <a:lnSpc>
                <a:spcPct val="100000"/>
              </a:lnSpc>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a:p>
            <a:pPr marL="0" marR="0" lvl="0" indent="0" algn="ctr" rtl="0">
              <a:lnSpc>
                <a:spcPct val="100000"/>
              </a:lnSpc>
              <a:spcBef>
                <a:spcPts val="0"/>
              </a:spcBef>
              <a:spcAft>
                <a:spcPts val="0"/>
              </a:spcAft>
              <a:buClr>
                <a:srgbClr val="008000"/>
              </a:buClr>
              <a:buSzPts val="3200"/>
              <a:buFont typeface="Arial"/>
              <a:buNone/>
            </a:pPr>
            <a:r>
              <a:rPr lang="en-US" sz="3200" b="0" i="0" u="none" strike="noStrike" cap="none">
                <a:solidFill>
                  <a:srgbClr val="008000"/>
                </a:solidFill>
                <a:latin typeface="Arial"/>
                <a:ea typeface="Arial"/>
                <a:cs typeface="Arial"/>
                <a:sym typeface="Arial"/>
              </a:rPr>
              <a:t>Motto:</a:t>
            </a:r>
            <a:r>
              <a:rPr lang="en-US" sz="1800" b="0" i="0" u="none" strike="noStrike" cap="none">
                <a:solidFill>
                  <a:schemeClr val="dk1"/>
                </a:solidFill>
                <a:latin typeface="Arial"/>
                <a:ea typeface="Arial"/>
                <a:cs typeface="Arial"/>
                <a:sym typeface="Arial"/>
              </a:rPr>
              <a:t>   ,, </a:t>
            </a:r>
            <a:r>
              <a:rPr lang="en-US" sz="3200" b="0" i="0" u="none" strike="noStrike" cap="none">
                <a:solidFill>
                  <a:srgbClr val="008000"/>
                </a:solidFill>
                <a:latin typeface="Arial"/>
                <a:ea typeface="Arial"/>
                <a:cs typeface="Arial"/>
                <a:sym typeface="Arial"/>
              </a:rPr>
              <a:t>Sanatatea este o comoara pe care putini stiu sa o pretuiasca, desi aproape toti se nasc cu ea.’’</a:t>
            </a:r>
            <a:endParaRPr/>
          </a:p>
          <a:p>
            <a:pPr marL="0" marR="0" lvl="0" indent="0" algn="ctr" rtl="0">
              <a:lnSpc>
                <a:spcPct val="100000"/>
              </a:lnSpc>
              <a:spcBef>
                <a:spcPts val="0"/>
              </a:spcBef>
              <a:spcAft>
                <a:spcPts val="0"/>
              </a:spcAft>
              <a:buClr>
                <a:srgbClr val="008000"/>
              </a:buClr>
              <a:buSzPts val="3200"/>
              <a:buFont typeface="Arial"/>
              <a:buNone/>
            </a:pPr>
            <a:r>
              <a:rPr lang="en-US" sz="3200" b="0" i="0" u="none" strike="noStrike" cap="none">
                <a:solidFill>
                  <a:srgbClr val="008000"/>
                </a:solidFill>
                <a:latin typeface="Arial"/>
                <a:ea typeface="Arial"/>
                <a:cs typeface="Arial"/>
                <a:sym typeface="Arial"/>
              </a:rPr>
              <a:t>				Hipocrate</a:t>
            </a:r>
            <a:endParaRPr/>
          </a:p>
        </p:txBody>
      </p:sp>
      <p:sp>
        <p:nvSpPr>
          <p:cNvPr id="90" name="Google Shape;90;p14"/>
          <p:cNvSpPr/>
          <p:nvPr/>
        </p:nvSpPr>
        <p:spPr>
          <a:xfrm>
            <a:off x="838200" y="3276600"/>
            <a:ext cx="7848600" cy="1622425"/>
          </a:xfrm>
          <a:prstGeom prst="rect">
            <a:avLst/>
          </a:prstGeom>
        </p:spPr>
        <p:txBody>
          <a:bodyPr>
            <a:prstTxWarp prst="textPlain">
              <a:avLst/>
            </a:prstTxWarp>
          </a:bodyPr>
          <a:lstStyle/>
          <a:p>
            <a:pPr lvl="0" algn="l"/>
            <a:r>
              <a:rPr b="0" i="0">
                <a:ln w="12700" cap="flat" cmpd="sng">
                  <a:solidFill>
                    <a:srgbClr val="EAEAEA"/>
                  </a:solidFill>
                  <a:prstDash val="solid"/>
                  <a:miter lim="800000"/>
                  <a:headEnd type="none" w="sm" len="sm"/>
                  <a:tailEnd type="none" w="sm" len="sm"/>
                </a:ln>
                <a:gradFill>
                  <a:gsLst>
                    <a:gs pos="0">
                      <a:srgbClr val="A603AB"/>
                    </a:gs>
                    <a:gs pos="11999">
                      <a:srgbClr val="E81766"/>
                    </a:gs>
                    <a:gs pos="27000">
                      <a:srgbClr val="EE3F17"/>
                    </a:gs>
                    <a:gs pos="47999">
                      <a:srgbClr val="FFFF00"/>
                    </a:gs>
                    <a:gs pos="64999">
                      <a:srgbClr val="1A8D48"/>
                    </a:gs>
                    <a:gs pos="78999">
                      <a:srgbClr val="0819FB"/>
                    </a:gs>
                    <a:gs pos="100000">
                      <a:srgbClr val="A603AB"/>
                    </a:gs>
                  </a:gsLst>
                  <a:lin ang="0" scaled="0"/>
                </a:gradFill>
                <a:latin typeface="Arial Black"/>
              </a:rPr>
              <a:t>Piramida Alimentara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4"/>
        <p:cNvGrpSpPr/>
        <p:nvPr/>
      </p:nvGrpSpPr>
      <p:grpSpPr>
        <a:xfrm>
          <a:off x="0" y="0"/>
          <a:ext cx="0" cy="0"/>
          <a:chOff x="0" y="0"/>
          <a:chExt cx="0" cy="0"/>
        </a:xfrm>
      </p:grpSpPr>
      <p:sp>
        <p:nvSpPr>
          <p:cNvPr id="95" name="Google Shape;95;p15"/>
          <p:cNvSpPr txBox="1"/>
          <p:nvPr/>
        </p:nvSpPr>
        <p:spPr>
          <a:xfrm>
            <a:off x="4648200" y="533400"/>
            <a:ext cx="3962400" cy="5694362"/>
          </a:xfrm>
          <a:prstGeom prst="rect">
            <a:avLst/>
          </a:prstGeom>
          <a:noFill/>
          <a:ln>
            <a:noFill/>
          </a:ln>
        </p:spPr>
        <p:txBody>
          <a:bodyPr spcFirstLastPara="1" wrap="square" lIns="91425" tIns="45700" rIns="91425" bIns="45700" anchor="ctr" anchorCtr="0">
            <a:noAutofit/>
          </a:bodyPr>
          <a:lstStyle/>
          <a:p>
            <a:pPr marL="0" marR="0" lvl="0" indent="0" algn="just" rtl="0">
              <a:lnSpc>
                <a:spcPct val="100000"/>
              </a:lnSpc>
              <a:spcBef>
                <a:spcPts val="0"/>
              </a:spcBef>
              <a:spcAft>
                <a:spcPts val="0"/>
              </a:spcAft>
              <a:buClr>
                <a:schemeClr val="dk1"/>
              </a:buClr>
              <a:buSzPts val="1800"/>
              <a:buFont typeface="Arial"/>
              <a:buNone/>
            </a:pPr>
            <a:r>
              <a:rPr lang="en-US" sz="1800" b="0" i="0" u="none" strike="noStrike" cap="none">
                <a:solidFill>
                  <a:schemeClr val="dk1"/>
                </a:solidFill>
                <a:latin typeface="Arial"/>
                <a:ea typeface="Arial"/>
                <a:cs typeface="Arial"/>
                <a:sym typeface="Arial"/>
              </a:rPr>
              <a:t>	</a:t>
            </a:r>
            <a:r>
              <a:rPr lang="en-US" sz="2800" b="0" i="0" u="none" strike="noStrike" cap="none">
                <a:solidFill>
                  <a:schemeClr val="dk1"/>
                </a:solidFill>
                <a:latin typeface="Times New Roman"/>
                <a:ea typeface="Times New Roman"/>
                <a:cs typeface="Times New Roman"/>
                <a:sym typeface="Times New Roman"/>
              </a:rPr>
              <a:t>La cat de multe        tentatii sunt in jurul nostru nu este de mirare ca fiecare dintre noi si-ar dori sa guste din toate bunatatile. Dar pentru ca mancarea sa nu se "transforme" in celulita, colesterol,grasimi abdominale este indicat ca oamenii sa se hraneasca tinand cont de piramida alimentatiei. </a:t>
            </a:r>
            <a:endParaRPr/>
          </a:p>
        </p:txBody>
      </p:sp>
      <p:pic>
        <p:nvPicPr>
          <p:cNvPr id="96" name="Google Shape;96;p15" descr="piramida-alimentara-carbohidrati"/>
          <p:cNvPicPr preferRelativeResize="0"/>
          <p:nvPr/>
        </p:nvPicPr>
        <p:blipFill rotWithShape="1">
          <a:blip r:embed="rId3">
            <a:alphaModFix/>
          </a:blip>
          <a:srcRect/>
          <a:stretch/>
        </p:blipFill>
        <p:spPr>
          <a:xfrm>
            <a:off x="533400" y="1600200"/>
            <a:ext cx="3962400" cy="4343400"/>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0"/>
        <p:cNvGrpSpPr/>
        <p:nvPr/>
      </p:nvGrpSpPr>
      <p:grpSpPr>
        <a:xfrm>
          <a:off x="0" y="0"/>
          <a:ext cx="0" cy="0"/>
          <a:chOff x="0" y="0"/>
          <a:chExt cx="0" cy="0"/>
        </a:xfrm>
      </p:grpSpPr>
      <p:sp>
        <p:nvSpPr>
          <p:cNvPr id="101" name="Google Shape;101;p16"/>
          <p:cNvSpPr txBox="1"/>
          <p:nvPr/>
        </p:nvSpPr>
        <p:spPr>
          <a:xfrm rot="10800000" flipH="1">
            <a:off x="-76200" y="2511425"/>
            <a:ext cx="76200" cy="487362"/>
          </a:xfrm>
          <a:prstGeom prst="rect">
            <a:avLst/>
          </a:prstGeom>
          <a:solidFill>
            <a:srgbClr val="FFFFFF"/>
          </a:solidFill>
          <a:ln>
            <a:noFill/>
          </a:ln>
        </p:spPr>
        <p:txBody>
          <a:bodyPr spcFirstLastPara="1" wrap="square" lIns="0" tIns="0" rIns="0" bIns="0" anchor="ctr" anchorCtr="0">
            <a:noAutofit/>
          </a:bodyPr>
          <a:lstStyle/>
          <a:p>
            <a:pPr marL="0" marR="0" lvl="0" indent="0" algn="just" rtl="0">
              <a:lnSpc>
                <a:spcPct val="100000"/>
              </a:lnSpc>
              <a:spcBef>
                <a:spcPts val="0"/>
              </a:spcBef>
              <a:spcAft>
                <a:spcPts val="0"/>
              </a:spcAft>
              <a:buClr>
                <a:schemeClr val="dk1"/>
              </a:buClr>
              <a:buSzPts val="3200"/>
              <a:buFont typeface="Arial"/>
              <a:buNone/>
            </a:pPr>
            <a:r>
              <a:rPr lang="en-US" sz="3200" b="0" i="0" u="none" strike="noStrike" cap="none">
                <a:solidFill>
                  <a:schemeClr val="dk1"/>
                </a:solidFill>
                <a:latin typeface="Arial"/>
                <a:ea typeface="Arial"/>
                <a:cs typeface="Arial"/>
                <a:sym typeface="Arial"/>
              </a:rPr>
              <a:t>	</a:t>
            </a:r>
            <a:endParaRPr/>
          </a:p>
        </p:txBody>
      </p:sp>
      <p:sp>
        <p:nvSpPr>
          <p:cNvPr id="102" name="Google Shape;102;p16"/>
          <p:cNvSpPr txBox="1">
            <a:spLocks noGrp="1"/>
          </p:cNvSpPr>
          <p:nvPr>
            <p:ph type="title"/>
          </p:nvPr>
        </p:nvSpPr>
        <p:spPr>
          <a:xfrm>
            <a:off x="457200" y="274637"/>
            <a:ext cx="8305800" cy="6354762"/>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Clr>
                <a:schemeClr val="dk1"/>
              </a:buClr>
              <a:buSzPts val="3200"/>
              <a:buFont typeface="Arial"/>
              <a:buNone/>
            </a:pPr>
            <a:r>
              <a:rPr lang="en-US" sz="3200" b="0" i="0" u="none">
                <a:solidFill>
                  <a:schemeClr val="dk1"/>
                </a:solidFill>
                <a:latin typeface="Arial"/>
                <a:ea typeface="Arial"/>
                <a:cs typeface="Arial"/>
                <a:sym typeface="Arial"/>
              </a:rPr>
              <a:t>	</a:t>
            </a:r>
            <a:r>
              <a:rPr lang="en-US" sz="2800" b="0" i="0" u="none">
                <a:solidFill>
                  <a:schemeClr val="dk1"/>
                </a:solidFill>
                <a:latin typeface="Arial"/>
                <a:ea typeface="Arial"/>
                <a:cs typeface="Arial"/>
                <a:sym typeface="Arial"/>
              </a:rPr>
              <a:t>Copiii si adultii deopotriva suntem afectati de era </a:t>
            </a:r>
            <a:r>
              <a:rPr lang="en-US" sz="2800" b="1" i="1" u="none">
                <a:solidFill>
                  <a:srgbClr val="33CC33"/>
                </a:solidFill>
                <a:latin typeface="Arial"/>
                <a:ea typeface="Arial"/>
                <a:cs typeface="Arial"/>
                <a:sym typeface="Arial"/>
              </a:rPr>
              <a:t>alimentelor nocive</a:t>
            </a:r>
            <a:r>
              <a:rPr lang="en-US" sz="2800" b="0" i="0" u="none">
                <a:solidFill>
                  <a:schemeClr val="dk1"/>
                </a:solidFill>
                <a:latin typeface="Arial"/>
                <a:ea typeface="Arial"/>
                <a:cs typeface="Arial"/>
                <a:sym typeface="Arial"/>
              </a:rPr>
              <a:t>, vandute in ambalaje frumos colorate in supermarket , care ascund o lista completa de E-uri periculoase. Fast-food-ul si prajiturile de cofetarie sunt intotdeauna alegeri preferentiale in fata legumelor si a fructelor, intrucat sunt mai accesibile din toate punctele de vedere. Printre multele tentatii, oare mai stim care sunt alimentele indispensabile unei diete cu adevarat sanatoase? </a:t>
            </a:r>
            <a:r>
              <a:rPr lang="en-US" sz="3200" b="0" i="0" u="none">
                <a:solidFill>
                  <a:schemeClr val="dk1"/>
                </a:solidFill>
                <a:latin typeface="Arial"/>
                <a:ea typeface="Arial"/>
                <a:cs typeface="Arial"/>
                <a:sym typeface="Arial"/>
              </a:rPr>
              <a:t/>
            </a:r>
            <a:br>
              <a:rPr lang="en-US" sz="3200" b="0" i="0" u="none">
                <a:solidFill>
                  <a:schemeClr val="dk1"/>
                </a:solidFill>
                <a:latin typeface="Arial"/>
                <a:ea typeface="Arial"/>
                <a:cs typeface="Arial"/>
                <a:sym typeface="Arial"/>
              </a:rPr>
            </a:b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06"/>
        <p:cNvGrpSpPr/>
        <p:nvPr/>
      </p:nvGrpSpPr>
      <p:grpSpPr>
        <a:xfrm>
          <a:off x="0" y="0"/>
          <a:ext cx="0" cy="0"/>
          <a:chOff x="0" y="0"/>
          <a:chExt cx="0" cy="0"/>
        </a:xfrm>
      </p:grpSpPr>
      <p:sp>
        <p:nvSpPr>
          <p:cNvPr id="107" name="Google Shape;107;p17"/>
          <p:cNvSpPr txBox="1"/>
          <p:nvPr/>
        </p:nvSpPr>
        <p:spPr>
          <a:xfrm>
            <a:off x="41275" y="709612"/>
            <a:ext cx="774700" cy="519112"/>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chemeClr val="dk1"/>
              </a:buClr>
              <a:buSzPts val="2800"/>
              <a:buFont typeface="Arial"/>
              <a:buNone/>
            </a:pPr>
            <a:r>
              <a:rPr lang="en-US" sz="2800" b="0" i="0" u="none" strike="noStrike" cap="none">
                <a:solidFill>
                  <a:schemeClr val="dk1"/>
                </a:solidFill>
                <a:latin typeface="Arial"/>
                <a:ea typeface="Arial"/>
                <a:cs typeface="Arial"/>
                <a:sym typeface="Arial"/>
              </a:rPr>
              <a:t>      </a:t>
            </a:r>
            <a:endParaRPr/>
          </a:p>
        </p:txBody>
      </p:sp>
      <p:graphicFrame>
        <p:nvGraphicFramePr>
          <p:cNvPr id="108" name="Google Shape;108;p17"/>
          <p:cNvGraphicFramePr/>
          <p:nvPr/>
        </p:nvGraphicFramePr>
        <p:xfrm>
          <a:off x="228600" y="1366837"/>
          <a:ext cx="8686775" cy="3756000"/>
        </p:xfrm>
        <a:graphic>
          <a:graphicData uri="http://schemas.openxmlformats.org/drawingml/2006/table">
            <a:tbl>
              <a:tblPr>
                <a:noFill/>
                <a:tableStyleId>{300C3AEC-D7EF-4B88-9A1B-2C22A83937D5}</a:tableStyleId>
              </a:tblPr>
              <a:tblGrid>
                <a:gridCol w="1384300"/>
                <a:gridCol w="1192200"/>
                <a:gridCol w="1236650"/>
                <a:gridCol w="1235075"/>
                <a:gridCol w="1412875"/>
                <a:gridCol w="1057275"/>
                <a:gridCol w="1168400"/>
              </a:tblGrid>
              <a:tr h="731825">
                <a:tc>
                  <a:txBody>
                    <a:bodyPr/>
                    <a:lstStyle/>
                    <a:p>
                      <a:pPr marL="0" marR="0" lvl="0" indent="0" algn="l" rtl="0">
                        <a:lnSpc>
                          <a:spcPct val="100000"/>
                        </a:lnSpc>
                        <a:spcBef>
                          <a:spcPts val="0"/>
                        </a:spcBef>
                        <a:spcAft>
                          <a:spcPts val="0"/>
                        </a:spcAft>
                        <a:buClr>
                          <a:schemeClr val="dk1"/>
                        </a:buClr>
                        <a:buSzPts val="1400"/>
                        <a:buFont typeface="Times New Roman"/>
                        <a:buNone/>
                      </a:pPr>
                      <a:r>
                        <a:rPr lang="en-US" sz="1400" b="1" i="0" u="none" strike="noStrike" cap="none">
                          <a:solidFill>
                            <a:schemeClr val="dk1"/>
                          </a:solidFill>
                          <a:latin typeface="Times New Roman"/>
                          <a:ea typeface="Times New Roman"/>
                          <a:cs typeface="Times New Roman"/>
                          <a:sym typeface="Times New Roman"/>
                        </a:rPr>
                        <a:t>Grupa</a:t>
                      </a:r>
                      <a:endParaRPr sz="1000" b="0" i="0" u="none" strike="noStrike" cap="none">
                        <a:solidFill>
                          <a:schemeClr val="dk1"/>
                        </a:solidFill>
                        <a:latin typeface="Times New Roman"/>
                        <a:ea typeface="Times New Roman"/>
                        <a:cs typeface="Times New Roman"/>
                        <a:sym typeface="Times New Roman"/>
                      </a:endParaRPr>
                    </a:p>
                    <a:p>
                      <a:pPr marL="0" marR="0" lvl="0" indent="0" algn="l" rtl="0">
                        <a:lnSpc>
                          <a:spcPct val="100000"/>
                        </a:lnSpc>
                        <a:spcBef>
                          <a:spcPts val="0"/>
                        </a:spcBef>
                        <a:spcAft>
                          <a:spcPts val="0"/>
                        </a:spcAft>
                        <a:buClr>
                          <a:schemeClr val="dk1"/>
                        </a:buClr>
                        <a:buSzPts val="1400"/>
                        <a:buFont typeface="Times New Roman"/>
                        <a:buNone/>
                      </a:pPr>
                      <a:r>
                        <a:rPr lang="en-US" sz="1400" b="1" i="0" u="none" strike="noStrike" cap="none">
                          <a:solidFill>
                            <a:schemeClr val="dk1"/>
                          </a:solidFill>
                          <a:latin typeface="Times New Roman"/>
                          <a:ea typeface="Times New Roman"/>
                          <a:cs typeface="Times New Roman"/>
                          <a:sym typeface="Times New Roman"/>
                        </a:rPr>
                        <a:t>alimentară</a:t>
                      </a:r>
                      <a:endParaRPr/>
                    </a:p>
                  </a:txBody>
                  <a:tcPr marL="91450" marR="91450" marT="45725" marB="45725">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chemeClr val="dk1"/>
                        </a:buClr>
                        <a:buSzPts val="1400"/>
                        <a:buFont typeface="Times New Roman"/>
                        <a:buNone/>
                      </a:pPr>
                      <a:r>
                        <a:rPr lang="en-US" sz="1400" b="1" i="0" u="none" strike="noStrike" cap="none">
                          <a:solidFill>
                            <a:schemeClr val="dk1"/>
                          </a:solidFill>
                          <a:latin typeface="Times New Roman"/>
                          <a:ea typeface="Times New Roman"/>
                          <a:cs typeface="Times New Roman"/>
                          <a:sym typeface="Times New Roman"/>
                        </a:rPr>
                        <a:t>Pâine, cereale,</a:t>
                      </a:r>
                      <a:endParaRPr sz="1000" b="0" i="0" u="none" strike="noStrike" cap="none">
                        <a:solidFill>
                          <a:schemeClr val="dk1"/>
                        </a:solidFill>
                        <a:latin typeface="Times New Roman"/>
                        <a:ea typeface="Times New Roman"/>
                        <a:cs typeface="Times New Roman"/>
                        <a:sym typeface="Times New Roman"/>
                      </a:endParaRPr>
                    </a:p>
                    <a:p>
                      <a:pPr marL="0" marR="0" lvl="0" indent="0" algn="l" rtl="0">
                        <a:lnSpc>
                          <a:spcPct val="100000"/>
                        </a:lnSpc>
                        <a:spcBef>
                          <a:spcPts val="0"/>
                        </a:spcBef>
                        <a:spcAft>
                          <a:spcPts val="0"/>
                        </a:spcAft>
                        <a:buClr>
                          <a:schemeClr val="dk1"/>
                        </a:buClr>
                        <a:buSzPts val="1400"/>
                        <a:buFont typeface="Times New Roman"/>
                        <a:buNone/>
                      </a:pPr>
                      <a:r>
                        <a:rPr lang="en-US" sz="1400" b="1" i="0" u="none" strike="noStrike" cap="none">
                          <a:solidFill>
                            <a:schemeClr val="dk1"/>
                          </a:solidFill>
                          <a:latin typeface="Times New Roman"/>
                          <a:ea typeface="Times New Roman"/>
                          <a:cs typeface="Times New Roman"/>
                          <a:sym typeface="Times New Roman"/>
                        </a:rPr>
                        <a:t>orez, peste</a:t>
                      </a:r>
                      <a:endParaRPr/>
                    </a:p>
                  </a:txBody>
                  <a:tcPr marL="91450" marR="91450" marT="45725" marB="45725">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chemeClr val="dk1"/>
                        </a:buClr>
                        <a:buSzPts val="1400"/>
                        <a:buFont typeface="Times New Roman"/>
                        <a:buNone/>
                      </a:pPr>
                      <a:r>
                        <a:rPr lang="en-US" sz="1400" b="1" i="0" u="none" strike="noStrike" cap="none">
                          <a:solidFill>
                            <a:schemeClr val="dk1"/>
                          </a:solidFill>
                          <a:latin typeface="Times New Roman"/>
                          <a:ea typeface="Times New Roman"/>
                          <a:cs typeface="Times New Roman"/>
                          <a:sym typeface="Times New Roman"/>
                        </a:rPr>
                        <a:t>Legume şi</a:t>
                      </a:r>
                      <a:endParaRPr sz="1000" b="0" i="0" u="none" strike="noStrike" cap="none">
                        <a:solidFill>
                          <a:schemeClr val="dk1"/>
                        </a:solidFill>
                        <a:latin typeface="Times New Roman"/>
                        <a:ea typeface="Times New Roman"/>
                        <a:cs typeface="Times New Roman"/>
                        <a:sym typeface="Times New Roman"/>
                      </a:endParaRPr>
                    </a:p>
                    <a:p>
                      <a:pPr marL="0" marR="0" lvl="0" indent="0" algn="l" rtl="0">
                        <a:lnSpc>
                          <a:spcPct val="100000"/>
                        </a:lnSpc>
                        <a:spcBef>
                          <a:spcPts val="0"/>
                        </a:spcBef>
                        <a:spcAft>
                          <a:spcPts val="0"/>
                        </a:spcAft>
                        <a:buClr>
                          <a:schemeClr val="dk1"/>
                        </a:buClr>
                        <a:buSzPts val="1400"/>
                        <a:buFont typeface="Times New Roman"/>
                        <a:buNone/>
                      </a:pPr>
                      <a:r>
                        <a:rPr lang="en-US" sz="1400" b="1" i="0" u="none" strike="noStrike" cap="none">
                          <a:solidFill>
                            <a:schemeClr val="dk1"/>
                          </a:solidFill>
                          <a:latin typeface="Times New Roman"/>
                          <a:ea typeface="Times New Roman"/>
                          <a:cs typeface="Times New Roman"/>
                          <a:sym typeface="Times New Roman"/>
                        </a:rPr>
                        <a:t>vegetale</a:t>
                      </a:r>
                      <a:endParaRPr/>
                    </a:p>
                  </a:txBody>
                  <a:tcPr marL="91450" marR="91450" marT="45725" marB="45725">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chemeClr val="dk1"/>
                        </a:buClr>
                        <a:buSzPts val="1400"/>
                        <a:buFont typeface="Times New Roman"/>
                        <a:buNone/>
                      </a:pPr>
                      <a:r>
                        <a:rPr lang="en-US" sz="1400" b="1" i="0" u="none" strike="noStrike" cap="none">
                          <a:solidFill>
                            <a:schemeClr val="dk1"/>
                          </a:solidFill>
                          <a:latin typeface="Times New Roman"/>
                          <a:ea typeface="Times New Roman"/>
                          <a:cs typeface="Times New Roman"/>
                          <a:sym typeface="Times New Roman"/>
                        </a:rPr>
                        <a:t>Fructe</a:t>
                      </a:r>
                      <a:endParaRPr/>
                    </a:p>
                  </a:txBody>
                  <a:tcPr marL="91450" marR="91450" marT="45725" marB="45725">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chemeClr val="dk1"/>
                        </a:buClr>
                        <a:buSzPts val="1400"/>
                        <a:buFont typeface="Times New Roman"/>
                        <a:buNone/>
                      </a:pPr>
                      <a:r>
                        <a:rPr lang="en-US" sz="1400" b="1" i="0" u="none" strike="noStrike" cap="none">
                          <a:solidFill>
                            <a:schemeClr val="dk1"/>
                          </a:solidFill>
                          <a:latin typeface="Times New Roman"/>
                          <a:ea typeface="Times New Roman"/>
                          <a:cs typeface="Times New Roman"/>
                          <a:sym typeface="Times New Roman"/>
                        </a:rPr>
                        <a:t>Lapte şi</a:t>
                      </a:r>
                      <a:endParaRPr sz="1000" b="0" i="0" u="none" strike="noStrike" cap="none">
                        <a:solidFill>
                          <a:schemeClr val="dk1"/>
                        </a:solidFill>
                        <a:latin typeface="Times New Roman"/>
                        <a:ea typeface="Times New Roman"/>
                        <a:cs typeface="Times New Roman"/>
                        <a:sym typeface="Times New Roman"/>
                      </a:endParaRPr>
                    </a:p>
                    <a:p>
                      <a:pPr marL="0" marR="0" lvl="0" indent="0" algn="l" rtl="0">
                        <a:lnSpc>
                          <a:spcPct val="100000"/>
                        </a:lnSpc>
                        <a:spcBef>
                          <a:spcPts val="0"/>
                        </a:spcBef>
                        <a:spcAft>
                          <a:spcPts val="0"/>
                        </a:spcAft>
                        <a:buClr>
                          <a:schemeClr val="dk1"/>
                        </a:buClr>
                        <a:buSzPts val="1400"/>
                        <a:buFont typeface="Times New Roman"/>
                        <a:buNone/>
                      </a:pPr>
                      <a:r>
                        <a:rPr lang="en-US" sz="1400" b="1" i="0" u="none" strike="noStrike" cap="none">
                          <a:solidFill>
                            <a:schemeClr val="dk1"/>
                          </a:solidFill>
                          <a:latin typeface="Times New Roman"/>
                          <a:ea typeface="Times New Roman"/>
                          <a:cs typeface="Times New Roman"/>
                          <a:sym typeface="Times New Roman"/>
                        </a:rPr>
                        <a:t>derivate</a:t>
                      </a:r>
                      <a:endParaRPr/>
                    </a:p>
                  </a:txBody>
                  <a:tcPr marL="91450" marR="91450" marT="45725" marB="45725">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chemeClr val="dk1"/>
                        </a:buClr>
                        <a:buSzPts val="1400"/>
                        <a:buFont typeface="Times New Roman"/>
                        <a:buNone/>
                      </a:pPr>
                      <a:r>
                        <a:rPr lang="en-US" sz="1400" b="1" i="0" u="none" strike="noStrike" cap="none">
                          <a:solidFill>
                            <a:schemeClr val="dk1"/>
                          </a:solidFill>
                          <a:latin typeface="Times New Roman"/>
                          <a:ea typeface="Times New Roman"/>
                          <a:cs typeface="Times New Roman"/>
                          <a:sym typeface="Times New Roman"/>
                        </a:rPr>
                        <a:t>Ouă</a:t>
                      </a:r>
                      <a:endParaRPr/>
                    </a:p>
                  </a:txBody>
                  <a:tcPr marL="91450" marR="91450" marT="45725" marB="45725">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chemeClr val="dk1"/>
                        </a:buClr>
                        <a:buSzPts val="1400"/>
                        <a:buFont typeface="Times New Roman"/>
                        <a:buNone/>
                      </a:pPr>
                      <a:r>
                        <a:rPr lang="en-US" sz="1400" b="1" i="0" u="none" strike="noStrike" cap="none">
                          <a:solidFill>
                            <a:schemeClr val="dk1"/>
                          </a:solidFill>
                          <a:latin typeface="Times New Roman"/>
                          <a:ea typeface="Times New Roman"/>
                          <a:cs typeface="Times New Roman"/>
                          <a:sym typeface="Times New Roman"/>
                        </a:rPr>
                        <a:t>Carne, peşte</a:t>
                      </a:r>
                      <a:endParaRPr/>
                    </a:p>
                  </a:txBody>
                  <a:tcPr marL="91450" marR="91450" marT="45725" marB="45725">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r>
              <a:tr h="1081075">
                <a:tc>
                  <a:txBody>
                    <a:bodyPr/>
                    <a:lstStyle/>
                    <a:p>
                      <a:pPr marL="0" marR="0" lvl="0" indent="0" algn="l" rtl="0">
                        <a:lnSpc>
                          <a:spcPct val="100000"/>
                        </a:lnSpc>
                        <a:spcBef>
                          <a:spcPts val="0"/>
                        </a:spcBef>
                        <a:spcAft>
                          <a:spcPts val="0"/>
                        </a:spcAft>
                        <a:buClr>
                          <a:schemeClr val="dk1"/>
                        </a:buClr>
                        <a:buSzPts val="1400"/>
                        <a:buFont typeface="Times New Roman"/>
                        <a:buNone/>
                      </a:pPr>
                      <a:r>
                        <a:rPr lang="en-US" sz="1400" b="1" i="0" u="none" strike="noStrike" cap="none">
                          <a:solidFill>
                            <a:schemeClr val="dk1"/>
                          </a:solidFill>
                          <a:latin typeface="Times New Roman"/>
                          <a:ea typeface="Times New Roman"/>
                          <a:cs typeface="Times New Roman"/>
                          <a:sym typeface="Times New Roman"/>
                        </a:rPr>
                        <a:t>Principalii</a:t>
                      </a:r>
                      <a:endParaRPr sz="1000" b="0" i="0" u="none" strike="noStrike" cap="none">
                        <a:solidFill>
                          <a:schemeClr val="dk1"/>
                        </a:solidFill>
                        <a:latin typeface="Times New Roman"/>
                        <a:ea typeface="Times New Roman"/>
                        <a:cs typeface="Times New Roman"/>
                        <a:sym typeface="Times New Roman"/>
                      </a:endParaRPr>
                    </a:p>
                    <a:p>
                      <a:pPr marL="0" marR="0" lvl="0" indent="0" algn="l" rtl="0">
                        <a:lnSpc>
                          <a:spcPct val="100000"/>
                        </a:lnSpc>
                        <a:spcBef>
                          <a:spcPts val="0"/>
                        </a:spcBef>
                        <a:spcAft>
                          <a:spcPts val="0"/>
                        </a:spcAft>
                        <a:buClr>
                          <a:schemeClr val="dk1"/>
                        </a:buClr>
                        <a:buSzPts val="1400"/>
                        <a:buFont typeface="Times New Roman"/>
                        <a:buNone/>
                      </a:pPr>
                      <a:r>
                        <a:rPr lang="en-US" sz="1400" b="1" i="0" u="none" strike="noStrike" cap="none">
                          <a:solidFill>
                            <a:schemeClr val="dk1"/>
                          </a:solidFill>
                          <a:latin typeface="Times New Roman"/>
                          <a:ea typeface="Times New Roman"/>
                          <a:cs typeface="Times New Roman"/>
                          <a:sym typeface="Times New Roman"/>
                        </a:rPr>
                        <a:t>nutrienţi</a:t>
                      </a:r>
                      <a:endParaRPr/>
                    </a:p>
                  </a:txBody>
                  <a:tcPr marL="91450" marR="91450" marT="45725" marB="45725">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chemeClr val="dk1"/>
                        </a:buClr>
                        <a:buSzPts val="1400"/>
                        <a:buFont typeface="Times New Roman"/>
                        <a:buNone/>
                      </a:pPr>
                      <a:r>
                        <a:rPr lang="en-US" sz="1400" b="0" i="0" u="none" strike="noStrike" cap="none">
                          <a:solidFill>
                            <a:schemeClr val="dk1"/>
                          </a:solidFill>
                          <a:latin typeface="Times New Roman"/>
                          <a:ea typeface="Times New Roman"/>
                          <a:cs typeface="Times New Roman"/>
                          <a:sym typeface="Times New Roman"/>
                        </a:rPr>
                        <a:t>Carbohidraţi</a:t>
                      </a:r>
                      <a:endParaRPr sz="1000" b="0" i="0" u="none" strike="noStrike" cap="none">
                        <a:solidFill>
                          <a:schemeClr val="dk1"/>
                        </a:solidFill>
                        <a:latin typeface="Times New Roman"/>
                        <a:ea typeface="Times New Roman"/>
                        <a:cs typeface="Times New Roman"/>
                        <a:sym typeface="Times New Roman"/>
                      </a:endParaRPr>
                    </a:p>
                    <a:p>
                      <a:pPr marL="0" marR="0" lvl="0" indent="0" algn="l" rtl="0">
                        <a:lnSpc>
                          <a:spcPct val="100000"/>
                        </a:lnSpc>
                        <a:spcBef>
                          <a:spcPts val="0"/>
                        </a:spcBef>
                        <a:spcAft>
                          <a:spcPts val="0"/>
                        </a:spcAft>
                        <a:buClr>
                          <a:schemeClr val="dk1"/>
                        </a:buClr>
                        <a:buSzPts val="1400"/>
                        <a:buFont typeface="Times New Roman"/>
                        <a:buNone/>
                      </a:pPr>
                      <a:r>
                        <a:rPr lang="en-US" sz="1400" b="0" i="0" u="none" strike="noStrike" cap="none">
                          <a:solidFill>
                            <a:schemeClr val="dk1"/>
                          </a:solidFill>
                          <a:latin typeface="Times New Roman"/>
                          <a:ea typeface="Times New Roman"/>
                          <a:cs typeface="Times New Roman"/>
                          <a:sym typeface="Times New Roman"/>
                        </a:rPr>
                        <a:t>Fier</a:t>
                      </a:r>
                      <a:endParaRPr sz="1000" b="0" i="0" u="none" strike="noStrike" cap="none">
                        <a:solidFill>
                          <a:schemeClr val="dk1"/>
                        </a:solidFill>
                        <a:latin typeface="Times New Roman"/>
                        <a:ea typeface="Times New Roman"/>
                        <a:cs typeface="Times New Roman"/>
                        <a:sym typeface="Times New Roman"/>
                      </a:endParaRPr>
                    </a:p>
                    <a:p>
                      <a:pPr marL="0" marR="0" lvl="0" indent="0" algn="l" rtl="0">
                        <a:lnSpc>
                          <a:spcPct val="100000"/>
                        </a:lnSpc>
                        <a:spcBef>
                          <a:spcPts val="0"/>
                        </a:spcBef>
                        <a:spcAft>
                          <a:spcPts val="0"/>
                        </a:spcAft>
                        <a:buClr>
                          <a:schemeClr val="dk1"/>
                        </a:buClr>
                        <a:buSzPts val="1400"/>
                        <a:buFont typeface="Times New Roman"/>
                        <a:buNone/>
                      </a:pPr>
                      <a:r>
                        <a:rPr lang="en-US" sz="1400" b="0" i="0" u="none" strike="noStrike" cap="none">
                          <a:solidFill>
                            <a:schemeClr val="dk1"/>
                          </a:solidFill>
                          <a:latin typeface="Times New Roman"/>
                          <a:ea typeface="Times New Roman"/>
                          <a:cs typeface="Times New Roman"/>
                          <a:sym typeface="Times New Roman"/>
                        </a:rPr>
                        <a:t>Tiamină</a:t>
                      </a:r>
                      <a:endParaRPr/>
                    </a:p>
                  </a:txBody>
                  <a:tcPr marL="91450" marR="91450" marT="45725" marB="45725">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chemeClr val="dk1"/>
                        </a:buClr>
                        <a:buSzPts val="1400"/>
                        <a:buFont typeface="Times New Roman"/>
                        <a:buNone/>
                      </a:pPr>
                      <a:r>
                        <a:rPr lang="en-US" sz="1400" b="0" i="0" u="none" strike="noStrike" cap="none">
                          <a:solidFill>
                            <a:schemeClr val="dk1"/>
                          </a:solidFill>
                          <a:latin typeface="Times New Roman"/>
                          <a:ea typeface="Times New Roman"/>
                          <a:cs typeface="Times New Roman"/>
                          <a:sym typeface="Times New Roman"/>
                        </a:rPr>
                        <a:t>Vitamina A</a:t>
                      </a:r>
                      <a:endParaRPr sz="1000" b="0" i="0" u="none" strike="noStrike" cap="none">
                        <a:solidFill>
                          <a:schemeClr val="dk1"/>
                        </a:solidFill>
                        <a:latin typeface="Times New Roman"/>
                        <a:ea typeface="Times New Roman"/>
                        <a:cs typeface="Times New Roman"/>
                        <a:sym typeface="Times New Roman"/>
                      </a:endParaRPr>
                    </a:p>
                    <a:p>
                      <a:pPr marL="0" marR="0" lvl="0" indent="0" algn="l" rtl="0">
                        <a:lnSpc>
                          <a:spcPct val="100000"/>
                        </a:lnSpc>
                        <a:spcBef>
                          <a:spcPts val="0"/>
                        </a:spcBef>
                        <a:spcAft>
                          <a:spcPts val="0"/>
                        </a:spcAft>
                        <a:buClr>
                          <a:schemeClr val="dk1"/>
                        </a:buClr>
                        <a:buSzPts val="1400"/>
                        <a:buFont typeface="Times New Roman"/>
                        <a:buNone/>
                      </a:pPr>
                      <a:r>
                        <a:rPr lang="en-US" sz="1400" b="0" i="0" u="none" strike="noStrike" cap="none">
                          <a:solidFill>
                            <a:schemeClr val="dk1"/>
                          </a:solidFill>
                          <a:latin typeface="Times New Roman"/>
                          <a:ea typeface="Times New Roman"/>
                          <a:cs typeface="Times New Roman"/>
                          <a:sym typeface="Times New Roman"/>
                        </a:rPr>
                        <a:t>(betacaroten)</a:t>
                      </a:r>
                      <a:endParaRPr/>
                    </a:p>
                  </a:txBody>
                  <a:tcPr marL="91450" marR="91450" marT="45725" marB="45725">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chemeClr val="dk1"/>
                        </a:buClr>
                        <a:buSzPts val="1400"/>
                        <a:buFont typeface="Times New Roman"/>
                        <a:buNone/>
                      </a:pPr>
                      <a:r>
                        <a:rPr lang="en-US" sz="1400" b="0" i="0" u="none" strike="noStrike" cap="none">
                          <a:solidFill>
                            <a:schemeClr val="dk1"/>
                          </a:solidFill>
                          <a:latin typeface="Times New Roman"/>
                          <a:ea typeface="Times New Roman"/>
                          <a:cs typeface="Times New Roman"/>
                          <a:sym typeface="Times New Roman"/>
                        </a:rPr>
                        <a:t>Vitamine (în</a:t>
                      </a:r>
                      <a:endParaRPr sz="1000" b="0" i="0" u="none" strike="noStrike" cap="none">
                        <a:solidFill>
                          <a:schemeClr val="dk1"/>
                        </a:solidFill>
                        <a:latin typeface="Times New Roman"/>
                        <a:ea typeface="Times New Roman"/>
                        <a:cs typeface="Times New Roman"/>
                        <a:sym typeface="Times New Roman"/>
                      </a:endParaRPr>
                    </a:p>
                    <a:p>
                      <a:pPr marL="0" marR="0" lvl="0" indent="0" algn="l" rtl="0">
                        <a:lnSpc>
                          <a:spcPct val="100000"/>
                        </a:lnSpc>
                        <a:spcBef>
                          <a:spcPts val="0"/>
                        </a:spcBef>
                        <a:spcAft>
                          <a:spcPts val="0"/>
                        </a:spcAft>
                        <a:buClr>
                          <a:schemeClr val="dk1"/>
                        </a:buClr>
                        <a:buSzPts val="1400"/>
                        <a:buFont typeface="Times New Roman"/>
                        <a:buNone/>
                      </a:pPr>
                      <a:r>
                        <a:rPr lang="en-US" sz="1400" b="0" i="0" u="none" strike="noStrike" cap="none">
                          <a:solidFill>
                            <a:schemeClr val="dk1"/>
                          </a:solidFill>
                          <a:latin typeface="Times New Roman"/>
                          <a:ea typeface="Times New Roman"/>
                          <a:cs typeface="Times New Roman"/>
                          <a:sym typeface="Times New Roman"/>
                        </a:rPr>
                        <a:t>principal</a:t>
                      </a:r>
                      <a:endParaRPr sz="1000" b="0" i="0" u="none" strike="noStrike" cap="none">
                        <a:solidFill>
                          <a:schemeClr val="dk1"/>
                        </a:solidFill>
                        <a:latin typeface="Times New Roman"/>
                        <a:ea typeface="Times New Roman"/>
                        <a:cs typeface="Times New Roman"/>
                        <a:sym typeface="Times New Roman"/>
                      </a:endParaRPr>
                    </a:p>
                    <a:p>
                      <a:pPr marL="0" marR="0" lvl="0" indent="0" algn="l" rtl="0">
                        <a:lnSpc>
                          <a:spcPct val="100000"/>
                        </a:lnSpc>
                        <a:spcBef>
                          <a:spcPts val="0"/>
                        </a:spcBef>
                        <a:spcAft>
                          <a:spcPts val="0"/>
                        </a:spcAft>
                        <a:buClr>
                          <a:schemeClr val="dk1"/>
                        </a:buClr>
                        <a:buSzPts val="1400"/>
                        <a:buFont typeface="Times New Roman"/>
                        <a:buNone/>
                      </a:pPr>
                      <a:r>
                        <a:rPr lang="en-US" sz="1400" b="0" i="0" u="none" strike="noStrike" cap="none">
                          <a:solidFill>
                            <a:schemeClr val="dk1"/>
                          </a:solidFill>
                          <a:latin typeface="Times New Roman"/>
                          <a:ea typeface="Times New Roman"/>
                          <a:cs typeface="Times New Roman"/>
                          <a:sym typeface="Times New Roman"/>
                        </a:rPr>
                        <a:t>vitamina C)</a:t>
                      </a:r>
                      <a:endParaRPr/>
                    </a:p>
                  </a:txBody>
                  <a:tcPr marL="91450" marR="91450" marT="45725" marB="45725">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chemeClr val="dk1"/>
                        </a:buClr>
                        <a:buSzPts val="1400"/>
                        <a:buFont typeface="Times New Roman"/>
                        <a:buNone/>
                      </a:pPr>
                      <a:r>
                        <a:rPr lang="en-US" sz="1400" b="0" i="0" u="none" strike="noStrike" cap="none">
                          <a:solidFill>
                            <a:schemeClr val="dk1"/>
                          </a:solidFill>
                          <a:latin typeface="Times New Roman"/>
                          <a:ea typeface="Times New Roman"/>
                          <a:cs typeface="Times New Roman"/>
                          <a:sym typeface="Times New Roman"/>
                        </a:rPr>
                        <a:t>Calciu</a:t>
                      </a:r>
                      <a:endParaRPr sz="1000" b="0" i="0" u="none" strike="noStrike" cap="none">
                        <a:solidFill>
                          <a:schemeClr val="dk1"/>
                        </a:solidFill>
                        <a:latin typeface="Times New Roman"/>
                        <a:ea typeface="Times New Roman"/>
                        <a:cs typeface="Times New Roman"/>
                        <a:sym typeface="Times New Roman"/>
                      </a:endParaRPr>
                    </a:p>
                    <a:p>
                      <a:pPr marL="0" marR="0" lvl="0" indent="0" algn="l" rtl="0">
                        <a:lnSpc>
                          <a:spcPct val="100000"/>
                        </a:lnSpc>
                        <a:spcBef>
                          <a:spcPts val="0"/>
                        </a:spcBef>
                        <a:spcAft>
                          <a:spcPts val="0"/>
                        </a:spcAft>
                        <a:buClr>
                          <a:schemeClr val="dk1"/>
                        </a:buClr>
                        <a:buSzPts val="1400"/>
                        <a:buFont typeface="Times New Roman"/>
                        <a:buNone/>
                      </a:pPr>
                      <a:r>
                        <a:rPr lang="en-US" sz="1400" b="0" i="0" u="none" strike="noStrike" cap="none">
                          <a:solidFill>
                            <a:schemeClr val="dk1"/>
                          </a:solidFill>
                          <a:latin typeface="Times New Roman"/>
                          <a:ea typeface="Times New Roman"/>
                          <a:cs typeface="Times New Roman"/>
                          <a:sym typeface="Times New Roman"/>
                        </a:rPr>
                        <a:t>Proteine</a:t>
                      </a:r>
                      <a:endParaRPr/>
                    </a:p>
                  </a:txBody>
                  <a:tcPr marL="91450" marR="91450" marT="45725" marB="45725">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chemeClr val="dk1"/>
                        </a:buClr>
                        <a:buSzPts val="1400"/>
                        <a:buFont typeface="Times New Roman"/>
                        <a:buNone/>
                      </a:pPr>
                      <a:r>
                        <a:rPr lang="en-US" sz="1400" b="0" i="0" u="none" strike="noStrike" cap="none">
                          <a:solidFill>
                            <a:schemeClr val="dk1"/>
                          </a:solidFill>
                          <a:latin typeface="Times New Roman"/>
                          <a:ea typeface="Times New Roman"/>
                          <a:cs typeface="Times New Roman"/>
                          <a:sym typeface="Times New Roman"/>
                        </a:rPr>
                        <a:t>Proteine cu</a:t>
                      </a:r>
                      <a:endParaRPr sz="1000" b="0" i="0" u="none" strike="noStrike" cap="none">
                        <a:solidFill>
                          <a:schemeClr val="dk1"/>
                        </a:solidFill>
                        <a:latin typeface="Times New Roman"/>
                        <a:ea typeface="Times New Roman"/>
                        <a:cs typeface="Times New Roman"/>
                        <a:sym typeface="Times New Roman"/>
                      </a:endParaRPr>
                    </a:p>
                    <a:p>
                      <a:pPr marL="0" marR="0" lvl="0" indent="0" algn="l" rtl="0">
                        <a:lnSpc>
                          <a:spcPct val="100000"/>
                        </a:lnSpc>
                        <a:spcBef>
                          <a:spcPts val="0"/>
                        </a:spcBef>
                        <a:spcAft>
                          <a:spcPts val="0"/>
                        </a:spcAft>
                        <a:buClr>
                          <a:schemeClr val="dk1"/>
                        </a:buClr>
                        <a:buSzPts val="1400"/>
                        <a:buFont typeface="Times New Roman"/>
                        <a:buNone/>
                      </a:pPr>
                      <a:r>
                        <a:rPr lang="en-US" sz="1400" b="0" i="0" u="none" strike="noStrike" cap="none">
                          <a:solidFill>
                            <a:schemeClr val="dk1"/>
                          </a:solidFill>
                          <a:latin typeface="Times New Roman"/>
                          <a:ea typeface="Times New Roman"/>
                          <a:cs typeface="Times New Roman"/>
                          <a:sym typeface="Times New Roman"/>
                        </a:rPr>
                        <a:t>valoare</a:t>
                      </a:r>
                      <a:endParaRPr sz="1000" b="0" i="0" u="none" strike="noStrike" cap="none">
                        <a:solidFill>
                          <a:schemeClr val="dk1"/>
                        </a:solidFill>
                        <a:latin typeface="Times New Roman"/>
                        <a:ea typeface="Times New Roman"/>
                        <a:cs typeface="Times New Roman"/>
                        <a:sym typeface="Times New Roman"/>
                      </a:endParaRPr>
                    </a:p>
                    <a:p>
                      <a:pPr marL="0" marR="0" lvl="0" indent="0" algn="l" rtl="0">
                        <a:lnSpc>
                          <a:spcPct val="100000"/>
                        </a:lnSpc>
                        <a:spcBef>
                          <a:spcPts val="0"/>
                        </a:spcBef>
                        <a:spcAft>
                          <a:spcPts val="0"/>
                        </a:spcAft>
                        <a:buClr>
                          <a:schemeClr val="dk1"/>
                        </a:buClr>
                        <a:buSzPts val="1400"/>
                        <a:buFont typeface="Times New Roman"/>
                        <a:buNone/>
                      </a:pPr>
                      <a:r>
                        <a:rPr lang="en-US" sz="1400" b="0" i="0" u="none" strike="noStrike" cap="none">
                          <a:solidFill>
                            <a:schemeClr val="dk1"/>
                          </a:solidFill>
                          <a:latin typeface="Times New Roman"/>
                          <a:ea typeface="Times New Roman"/>
                          <a:cs typeface="Times New Roman"/>
                          <a:sym typeface="Times New Roman"/>
                        </a:rPr>
                        <a:t>biologică</a:t>
                      </a:r>
                      <a:endParaRPr sz="1000" b="0" i="0" u="none" strike="noStrike" cap="none">
                        <a:solidFill>
                          <a:schemeClr val="dk1"/>
                        </a:solidFill>
                        <a:latin typeface="Times New Roman"/>
                        <a:ea typeface="Times New Roman"/>
                        <a:cs typeface="Times New Roman"/>
                        <a:sym typeface="Times New Roman"/>
                      </a:endParaRPr>
                    </a:p>
                    <a:p>
                      <a:pPr marL="0" marR="0" lvl="0" indent="0" algn="l" rtl="0">
                        <a:lnSpc>
                          <a:spcPct val="100000"/>
                        </a:lnSpc>
                        <a:spcBef>
                          <a:spcPts val="0"/>
                        </a:spcBef>
                        <a:spcAft>
                          <a:spcPts val="0"/>
                        </a:spcAft>
                        <a:buClr>
                          <a:schemeClr val="dk1"/>
                        </a:buClr>
                        <a:buSzPts val="1400"/>
                        <a:buFont typeface="Times New Roman"/>
                        <a:buNone/>
                      </a:pPr>
                      <a:r>
                        <a:rPr lang="en-US" sz="1400" b="0" i="0" u="none" strike="noStrike" cap="none">
                          <a:solidFill>
                            <a:schemeClr val="dk1"/>
                          </a:solidFill>
                          <a:latin typeface="Times New Roman"/>
                          <a:ea typeface="Times New Roman"/>
                          <a:cs typeface="Times New Roman"/>
                          <a:sym typeface="Times New Roman"/>
                        </a:rPr>
                        <a:t>înaltă</a:t>
                      </a:r>
                      <a:endParaRPr/>
                    </a:p>
                  </a:txBody>
                  <a:tcPr marL="91450" marR="91450" marT="45725" marB="45725">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chemeClr val="dk1"/>
                        </a:buClr>
                        <a:buSzPts val="1400"/>
                        <a:buFont typeface="Times New Roman"/>
                        <a:buNone/>
                      </a:pPr>
                      <a:r>
                        <a:rPr lang="en-US" sz="1400" b="0" i="0" u="none" strike="noStrike" cap="none">
                          <a:solidFill>
                            <a:schemeClr val="dk1"/>
                          </a:solidFill>
                          <a:latin typeface="Times New Roman"/>
                          <a:ea typeface="Times New Roman"/>
                          <a:cs typeface="Times New Roman"/>
                          <a:sym typeface="Times New Roman"/>
                        </a:rPr>
                        <a:t>Proteine</a:t>
                      </a:r>
                      <a:endParaRPr sz="1000" b="0" i="0" u="none" strike="noStrike" cap="none">
                        <a:solidFill>
                          <a:schemeClr val="dk1"/>
                        </a:solidFill>
                        <a:latin typeface="Times New Roman"/>
                        <a:ea typeface="Times New Roman"/>
                        <a:cs typeface="Times New Roman"/>
                        <a:sym typeface="Times New Roman"/>
                      </a:endParaRPr>
                    </a:p>
                    <a:p>
                      <a:pPr marL="0" marR="0" lvl="0" indent="0" algn="l" rtl="0">
                        <a:lnSpc>
                          <a:spcPct val="100000"/>
                        </a:lnSpc>
                        <a:spcBef>
                          <a:spcPts val="0"/>
                        </a:spcBef>
                        <a:spcAft>
                          <a:spcPts val="0"/>
                        </a:spcAft>
                        <a:buClr>
                          <a:schemeClr val="dk1"/>
                        </a:buClr>
                        <a:buSzPts val="1400"/>
                        <a:buFont typeface="Times New Roman"/>
                        <a:buNone/>
                      </a:pPr>
                      <a:r>
                        <a:rPr lang="en-US" sz="1400" b="0" i="0" u="none" strike="noStrike" cap="none">
                          <a:solidFill>
                            <a:schemeClr val="dk1"/>
                          </a:solidFill>
                          <a:latin typeface="Times New Roman"/>
                          <a:ea typeface="Times New Roman"/>
                          <a:cs typeface="Times New Roman"/>
                          <a:sym typeface="Times New Roman"/>
                        </a:rPr>
                        <a:t>Fier</a:t>
                      </a:r>
                      <a:endParaRPr sz="1000" b="0" i="0" u="none" strike="noStrike" cap="none">
                        <a:solidFill>
                          <a:schemeClr val="dk1"/>
                        </a:solidFill>
                        <a:latin typeface="Times New Roman"/>
                        <a:ea typeface="Times New Roman"/>
                        <a:cs typeface="Times New Roman"/>
                        <a:sym typeface="Times New Roman"/>
                      </a:endParaRPr>
                    </a:p>
                    <a:p>
                      <a:pPr marL="0" marR="0" lvl="0" indent="0" algn="l" rtl="0">
                        <a:lnSpc>
                          <a:spcPct val="100000"/>
                        </a:lnSpc>
                        <a:spcBef>
                          <a:spcPts val="0"/>
                        </a:spcBef>
                        <a:spcAft>
                          <a:spcPts val="0"/>
                        </a:spcAft>
                        <a:buClr>
                          <a:schemeClr val="dk1"/>
                        </a:buClr>
                        <a:buSzPts val="1400"/>
                        <a:buFont typeface="Times New Roman"/>
                        <a:buNone/>
                      </a:pPr>
                      <a:r>
                        <a:rPr lang="en-US" sz="1400" b="0" i="0" u="none" strike="noStrike" cap="none">
                          <a:solidFill>
                            <a:schemeClr val="dk1"/>
                          </a:solidFill>
                          <a:latin typeface="Times New Roman"/>
                          <a:ea typeface="Times New Roman"/>
                          <a:cs typeface="Times New Roman"/>
                          <a:sym typeface="Times New Roman"/>
                        </a:rPr>
                        <a:t>Acizi graşi</a:t>
                      </a:r>
                      <a:endParaRPr sz="1000" b="0" i="0" u="none" strike="noStrike" cap="none">
                        <a:solidFill>
                          <a:schemeClr val="dk1"/>
                        </a:solidFill>
                        <a:latin typeface="Times New Roman"/>
                        <a:ea typeface="Times New Roman"/>
                        <a:cs typeface="Times New Roman"/>
                        <a:sym typeface="Times New Roman"/>
                      </a:endParaRPr>
                    </a:p>
                    <a:p>
                      <a:pPr marL="0" marR="0" lvl="0" indent="0" algn="l" rtl="0">
                        <a:lnSpc>
                          <a:spcPct val="100000"/>
                        </a:lnSpc>
                        <a:spcBef>
                          <a:spcPts val="0"/>
                        </a:spcBef>
                        <a:spcAft>
                          <a:spcPts val="0"/>
                        </a:spcAft>
                        <a:buClr>
                          <a:schemeClr val="dk1"/>
                        </a:buClr>
                        <a:buSzPts val="1400"/>
                        <a:buFont typeface="Times New Roman"/>
                        <a:buNone/>
                      </a:pPr>
                      <a:r>
                        <a:rPr lang="en-US" sz="1400" b="0" i="0" u="none" strike="noStrike" cap="none">
                          <a:solidFill>
                            <a:schemeClr val="dk1"/>
                          </a:solidFill>
                          <a:latin typeface="Times New Roman"/>
                          <a:ea typeface="Times New Roman"/>
                          <a:cs typeface="Times New Roman"/>
                          <a:sym typeface="Times New Roman"/>
                        </a:rPr>
                        <a:t>omega 3</a:t>
                      </a:r>
                      <a:endParaRPr/>
                    </a:p>
                  </a:txBody>
                  <a:tcPr marL="91450" marR="91450" marT="45725" marB="45725">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r>
              <a:tr h="1943100">
                <a:tc>
                  <a:txBody>
                    <a:bodyPr/>
                    <a:lstStyle/>
                    <a:p>
                      <a:pPr marL="0" marR="0" lvl="0" indent="0" algn="l" rtl="0">
                        <a:lnSpc>
                          <a:spcPct val="100000"/>
                        </a:lnSpc>
                        <a:spcBef>
                          <a:spcPts val="0"/>
                        </a:spcBef>
                        <a:spcAft>
                          <a:spcPts val="0"/>
                        </a:spcAft>
                        <a:buClr>
                          <a:schemeClr val="dk1"/>
                        </a:buClr>
                        <a:buSzPts val="1400"/>
                        <a:buFont typeface="Times New Roman"/>
                        <a:buNone/>
                      </a:pPr>
                      <a:r>
                        <a:rPr lang="en-US" sz="1400" b="1" i="0" u="none" strike="noStrike" cap="none">
                          <a:solidFill>
                            <a:schemeClr val="dk1"/>
                          </a:solidFill>
                          <a:latin typeface="Times New Roman"/>
                          <a:ea typeface="Times New Roman"/>
                          <a:cs typeface="Times New Roman"/>
                          <a:sym typeface="Times New Roman"/>
                        </a:rPr>
                        <a:t>Alte</a:t>
                      </a:r>
                      <a:endParaRPr sz="1000" b="0" i="0" u="none" strike="noStrike" cap="none">
                        <a:solidFill>
                          <a:schemeClr val="dk1"/>
                        </a:solidFill>
                        <a:latin typeface="Times New Roman"/>
                        <a:ea typeface="Times New Roman"/>
                        <a:cs typeface="Times New Roman"/>
                        <a:sym typeface="Times New Roman"/>
                      </a:endParaRPr>
                    </a:p>
                    <a:p>
                      <a:pPr marL="0" marR="0" lvl="0" indent="0" algn="l" rtl="0">
                        <a:lnSpc>
                          <a:spcPct val="100000"/>
                        </a:lnSpc>
                        <a:spcBef>
                          <a:spcPts val="0"/>
                        </a:spcBef>
                        <a:spcAft>
                          <a:spcPts val="0"/>
                        </a:spcAft>
                        <a:buClr>
                          <a:schemeClr val="dk1"/>
                        </a:buClr>
                        <a:buSzPts val="1400"/>
                        <a:buFont typeface="Times New Roman"/>
                        <a:buNone/>
                      </a:pPr>
                      <a:r>
                        <a:rPr lang="en-US" sz="1400" b="1" i="0" u="none" strike="noStrike" cap="none">
                          <a:solidFill>
                            <a:schemeClr val="dk1"/>
                          </a:solidFill>
                          <a:latin typeface="Times New Roman"/>
                          <a:ea typeface="Times New Roman"/>
                          <a:cs typeface="Times New Roman"/>
                          <a:sym typeface="Times New Roman"/>
                        </a:rPr>
                        <a:t>componente</a:t>
                      </a:r>
                      <a:endParaRPr sz="1000" b="0" i="0" u="none" strike="noStrike" cap="none">
                        <a:solidFill>
                          <a:schemeClr val="dk1"/>
                        </a:solidFill>
                        <a:latin typeface="Times New Roman"/>
                        <a:ea typeface="Times New Roman"/>
                        <a:cs typeface="Times New Roman"/>
                        <a:sym typeface="Times New Roman"/>
                      </a:endParaRPr>
                    </a:p>
                    <a:p>
                      <a:pPr marL="0" marR="0" lvl="0" indent="0" algn="l" rtl="0">
                        <a:lnSpc>
                          <a:spcPct val="100000"/>
                        </a:lnSpc>
                        <a:spcBef>
                          <a:spcPts val="0"/>
                        </a:spcBef>
                        <a:spcAft>
                          <a:spcPts val="0"/>
                        </a:spcAft>
                        <a:buClr>
                          <a:schemeClr val="dk1"/>
                        </a:buClr>
                        <a:buSzPts val="1400"/>
                        <a:buFont typeface="Times New Roman"/>
                        <a:buNone/>
                      </a:pPr>
                      <a:r>
                        <a:rPr lang="en-US" sz="1400" b="1" i="0" u="none" strike="noStrike" cap="none">
                          <a:solidFill>
                            <a:schemeClr val="dk1"/>
                          </a:solidFill>
                          <a:latin typeface="Times New Roman"/>
                          <a:ea typeface="Times New Roman"/>
                          <a:cs typeface="Times New Roman"/>
                          <a:sym typeface="Times New Roman"/>
                        </a:rPr>
                        <a:t>nutritive</a:t>
                      </a:r>
                      <a:endParaRPr/>
                    </a:p>
                  </a:txBody>
                  <a:tcPr marL="91450" marR="91450" marT="45725" marB="45725">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chemeClr val="dk1"/>
                        </a:buClr>
                        <a:buSzPts val="1400"/>
                        <a:buFont typeface="Times New Roman"/>
                        <a:buNone/>
                      </a:pPr>
                      <a:r>
                        <a:rPr lang="en-US" sz="1400" b="0" i="0" u="none" strike="noStrike" cap="none">
                          <a:solidFill>
                            <a:schemeClr val="dk1"/>
                          </a:solidFill>
                          <a:latin typeface="Times New Roman"/>
                          <a:ea typeface="Times New Roman"/>
                          <a:cs typeface="Times New Roman"/>
                          <a:sym typeface="Times New Roman"/>
                        </a:rPr>
                        <a:t>Fibre, proteine,</a:t>
                      </a:r>
                      <a:endParaRPr sz="1000" b="0" i="0" u="none" strike="noStrike" cap="none">
                        <a:solidFill>
                          <a:schemeClr val="dk1"/>
                        </a:solidFill>
                        <a:latin typeface="Times New Roman"/>
                        <a:ea typeface="Times New Roman"/>
                        <a:cs typeface="Times New Roman"/>
                        <a:sym typeface="Times New Roman"/>
                      </a:endParaRPr>
                    </a:p>
                    <a:p>
                      <a:pPr marL="0" marR="0" lvl="0" indent="0" algn="l" rtl="0">
                        <a:lnSpc>
                          <a:spcPct val="100000"/>
                        </a:lnSpc>
                        <a:spcBef>
                          <a:spcPts val="0"/>
                        </a:spcBef>
                        <a:spcAft>
                          <a:spcPts val="0"/>
                        </a:spcAft>
                        <a:buClr>
                          <a:schemeClr val="dk1"/>
                        </a:buClr>
                        <a:buSzPts val="1400"/>
                        <a:buFont typeface="Times New Roman"/>
                        <a:buNone/>
                      </a:pPr>
                      <a:r>
                        <a:rPr lang="en-US" sz="1400" b="0" i="0" u="none" strike="noStrike" cap="none">
                          <a:solidFill>
                            <a:schemeClr val="dk1"/>
                          </a:solidFill>
                          <a:latin typeface="Times New Roman"/>
                          <a:ea typeface="Times New Roman"/>
                          <a:cs typeface="Times New Roman"/>
                          <a:sym typeface="Times New Roman"/>
                        </a:rPr>
                        <a:t>magneziu,</a:t>
                      </a:r>
                      <a:endParaRPr sz="1000" b="0" i="0" u="none" strike="noStrike" cap="none">
                        <a:solidFill>
                          <a:schemeClr val="dk1"/>
                        </a:solidFill>
                        <a:latin typeface="Times New Roman"/>
                        <a:ea typeface="Times New Roman"/>
                        <a:cs typeface="Times New Roman"/>
                        <a:sym typeface="Times New Roman"/>
                      </a:endParaRPr>
                    </a:p>
                    <a:p>
                      <a:pPr marL="0" marR="0" lvl="0" indent="0" algn="l" rtl="0">
                        <a:lnSpc>
                          <a:spcPct val="100000"/>
                        </a:lnSpc>
                        <a:spcBef>
                          <a:spcPts val="0"/>
                        </a:spcBef>
                        <a:spcAft>
                          <a:spcPts val="0"/>
                        </a:spcAft>
                        <a:buClr>
                          <a:schemeClr val="dk1"/>
                        </a:buClr>
                        <a:buSzPts val="1400"/>
                        <a:buFont typeface="Times New Roman"/>
                        <a:buNone/>
                      </a:pPr>
                      <a:r>
                        <a:rPr lang="en-US" sz="1400" b="0" i="0" u="none" strike="noStrike" cap="none">
                          <a:solidFill>
                            <a:schemeClr val="dk1"/>
                          </a:solidFill>
                          <a:latin typeface="Times New Roman"/>
                          <a:ea typeface="Times New Roman"/>
                          <a:cs typeface="Times New Roman"/>
                          <a:sym typeface="Times New Roman"/>
                        </a:rPr>
                        <a:t>zinc,</a:t>
                      </a:r>
                      <a:endParaRPr sz="1000" b="0" i="0" u="none" strike="noStrike" cap="none">
                        <a:solidFill>
                          <a:schemeClr val="dk1"/>
                        </a:solidFill>
                        <a:latin typeface="Times New Roman"/>
                        <a:ea typeface="Times New Roman"/>
                        <a:cs typeface="Times New Roman"/>
                        <a:sym typeface="Times New Roman"/>
                      </a:endParaRPr>
                    </a:p>
                    <a:p>
                      <a:pPr marL="0" marR="0" lvl="0" indent="0" algn="l" rtl="0">
                        <a:lnSpc>
                          <a:spcPct val="100000"/>
                        </a:lnSpc>
                        <a:spcBef>
                          <a:spcPts val="0"/>
                        </a:spcBef>
                        <a:spcAft>
                          <a:spcPts val="0"/>
                        </a:spcAft>
                        <a:buClr>
                          <a:schemeClr val="dk1"/>
                        </a:buClr>
                        <a:buSzPts val="1400"/>
                        <a:buFont typeface="Times New Roman"/>
                        <a:buNone/>
                      </a:pPr>
                      <a:r>
                        <a:rPr lang="en-US" sz="1400" b="0" i="0" u="none" strike="noStrike" cap="none">
                          <a:solidFill>
                            <a:schemeClr val="dk1"/>
                          </a:solidFill>
                          <a:latin typeface="Times New Roman"/>
                          <a:ea typeface="Times New Roman"/>
                          <a:cs typeface="Times New Roman"/>
                          <a:sym typeface="Times New Roman"/>
                        </a:rPr>
                        <a:t>riboflavină,</a:t>
                      </a:r>
                      <a:endParaRPr sz="1000" b="0" i="0" u="none" strike="noStrike" cap="none">
                        <a:solidFill>
                          <a:schemeClr val="dk1"/>
                        </a:solidFill>
                        <a:latin typeface="Times New Roman"/>
                        <a:ea typeface="Times New Roman"/>
                        <a:cs typeface="Times New Roman"/>
                        <a:sym typeface="Times New Roman"/>
                      </a:endParaRPr>
                    </a:p>
                    <a:p>
                      <a:pPr marL="0" marR="0" lvl="0" indent="0" algn="l" rtl="0">
                        <a:lnSpc>
                          <a:spcPct val="100000"/>
                        </a:lnSpc>
                        <a:spcBef>
                          <a:spcPts val="0"/>
                        </a:spcBef>
                        <a:spcAft>
                          <a:spcPts val="0"/>
                        </a:spcAft>
                        <a:buClr>
                          <a:schemeClr val="dk1"/>
                        </a:buClr>
                        <a:buSzPts val="1400"/>
                        <a:buFont typeface="Times New Roman"/>
                        <a:buNone/>
                      </a:pPr>
                      <a:r>
                        <a:rPr lang="en-US" sz="1400" b="0" i="0" u="none" strike="noStrike" cap="none">
                          <a:solidFill>
                            <a:schemeClr val="dk1"/>
                          </a:solidFill>
                          <a:latin typeface="Times New Roman"/>
                          <a:ea typeface="Times New Roman"/>
                          <a:cs typeface="Times New Roman"/>
                          <a:sym typeface="Times New Roman"/>
                        </a:rPr>
                        <a:t>niacină, folaţi,</a:t>
                      </a:r>
                      <a:endParaRPr sz="1000" b="0" i="0" u="none" strike="noStrike" cap="none">
                        <a:solidFill>
                          <a:schemeClr val="dk1"/>
                        </a:solidFill>
                        <a:latin typeface="Times New Roman"/>
                        <a:ea typeface="Times New Roman"/>
                        <a:cs typeface="Times New Roman"/>
                        <a:sym typeface="Times New Roman"/>
                      </a:endParaRPr>
                    </a:p>
                    <a:p>
                      <a:pPr marL="0" marR="0" lvl="0" indent="0" algn="l" rtl="0">
                        <a:lnSpc>
                          <a:spcPct val="100000"/>
                        </a:lnSpc>
                        <a:spcBef>
                          <a:spcPts val="0"/>
                        </a:spcBef>
                        <a:spcAft>
                          <a:spcPts val="0"/>
                        </a:spcAft>
                        <a:buClr>
                          <a:schemeClr val="dk1"/>
                        </a:buClr>
                        <a:buSzPts val="1400"/>
                        <a:buFont typeface="Times New Roman"/>
                        <a:buNone/>
                      </a:pPr>
                      <a:r>
                        <a:rPr lang="en-US" sz="1400" b="0" i="0" u="none" strike="noStrike" cap="none">
                          <a:solidFill>
                            <a:schemeClr val="dk1"/>
                          </a:solidFill>
                          <a:latin typeface="Times New Roman"/>
                          <a:ea typeface="Times New Roman"/>
                          <a:cs typeface="Times New Roman"/>
                          <a:sym typeface="Times New Roman"/>
                        </a:rPr>
                        <a:t>sodiu</a:t>
                      </a:r>
                      <a:endParaRPr/>
                    </a:p>
                  </a:txBody>
                  <a:tcPr marL="91450" marR="91450" marT="45725" marB="45725">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chemeClr val="dk1"/>
                        </a:buClr>
                        <a:buSzPts val="1400"/>
                        <a:buFont typeface="Times New Roman"/>
                        <a:buNone/>
                      </a:pPr>
                      <a:r>
                        <a:rPr lang="en-US" sz="1400" b="0" i="0" u="none" strike="noStrike" cap="none">
                          <a:solidFill>
                            <a:schemeClr val="dk1"/>
                          </a:solidFill>
                          <a:latin typeface="Times New Roman"/>
                          <a:ea typeface="Times New Roman"/>
                          <a:cs typeface="Times New Roman"/>
                          <a:sym typeface="Times New Roman"/>
                        </a:rPr>
                        <a:t>Fibre,</a:t>
                      </a:r>
                      <a:endParaRPr sz="1000" b="0" i="0" u="none" strike="noStrike" cap="none">
                        <a:solidFill>
                          <a:schemeClr val="dk1"/>
                        </a:solidFill>
                        <a:latin typeface="Times New Roman"/>
                        <a:ea typeface="Times New Roman"/>
                        <a:cs typeface="Times New Roman"/>
                        <a:sym typeface="Times New Roman"/>
                      </a:endParaRPr>
                    </a:p>
                    <a:p>
                      <a:pPr marL="0" marR="0" lvl="0" indent="0" algn="l" rtl="0">
                        <a:lnSpc>
                          <a:spcPct val="100000"/>
                        </a:lnSpc>
                        <a:spcBef>
                          <a:spcPts val="0"/>
                        </a:spcBef>
                        <a:spcAft>
                          <a:spcPts val="0"/>
                        </a:spcAft>
                        <a:buClr>
                          <a:schemeClr val="dk1"/>
                        </a:buClr>
                        <a:buSzPts val="1400"/>
                        <a:buFont typeface="Times New Roman"/>
                        <a:buNone/>
                      </a:pPr>
                      <a:r>
                        <a:rPr lang="en-US" sz="1400" b="0" i="0" u="none" strike="noStrike" cap="none">
                          <a:solidFill>
                            <a:schemeClr val="dk1"/>
                          </a:solidFill>
                          <a:latin typeface="Times New Roman"/>
                          <a:ea typeface="Times New Roman"/>
                          <a:cs typeface="Times New Roman"/>
                          <a:sym typeface="Times New Roman"/>
                        </a:rPr>
                        <a:t>magneziu,</a:t>
                      </a:r>
                      <a:endParaRPr sz="1000" b="0" i="0" u="none" strike="noStrike" cap="none">
                        <a:solidFill>
                          <a:schemeClr val="dk1"/>
                        </a:solidFill>
                        <a:latin typeface="Times New Roman"/>
                        <a:ea typeface="Times New Roman"/>
                        <a:cs typeface="Times New Roman"/>
                        <a:sym typeface="Times New Roman"/>
                      </a:endParaRPr>
                    </a:p>
                    <a:p>
                      <a:pPr marL="0" marR="0" lvl="0" indent="0" algn="l" rtl="0">
                        <a:lnSpc>
                          <a:spcPct val="100000"/>
                        </a:lnSpc>
                        <a:spcBef>
                          <a:spcPts val="0"/>
                        </a:spcBef>
                        <a:spcAft>
                          <a:spcPts val="0"/>
                        </a:spcAft>
                        <a:buClr>
                          <a:schemeClr val="dk1"/>
                        </a:buClr>
                        <a:buSzPts val="1400"/>
                        <a:buFont typeface="Times New Roman"/>
                        <a:buNone/>
                      </a:pPr>
                      <a:r>
                        <a:rPr lang="en-US" sz="1400" b="0" i="0" u="none" strike="noStrike" cap="none">
                          <a:solidFill>
                            <a:schemeClr val="dk1"/>
                          </a:solidFill>
                          <a:latin typeface="Times New Roman"/>
                          <a:ea typeface="Times New Roman"/>
                          <a:cs typeface="Times New Roman"/>
                          <a:sym typeface="Times New Roman"/>
                        </a:rPr>
                        <a:t>fier, vitamina</a:t>
                      </a:r>
                      <a:endParaRPr sz="1000" b="0" i="0" u="none" strike="noStrike" cap="none">
                        <a:solidFill>
                          <a:schemeClr val="dk1"/>
                        </a:solidFill>
                        <a:latin typeface="Times New Roman"/>
                        <a:ea typeface="Times New Roman"/>
                        <a:cs typeface="Times New Roman"/>
                        <a:sym typeface="Times New Roman"/>
                      </a:endParaRPr>
                    </a:p>
                    <a:p>
                      <a:pPr marL="0" marR="0" lvl="0" indent="0" algn="l" rtl="0">
                        <a:lnSpc>
                          <a:spcPct val="100000"/>
                        </a:lnSpc>
                        <a:spcBef>
                          <a:spcPts val="0"/>
                        </a:spcBef>
                        <a:spcAft>
                          <a:spcPts val="0"/>
                        </a:spcAft>
                        <a:buClr>
                          <a:schemeClr val="dk1"/>
                        </a:buClr>
                        <a:buSzPts val="1400"/>
                        <a:buFont typeface="Times New Roman"/>
                        <a:buNone/>
                      </a:pPr>
                      <a:r>
                        <a:rPr lang="en-US" sz="1400" b="0" i="0" u="none" strike="noStrike" cap="none">
                          <a:solidFill>
                            <a:schemeClr val="dk1"/>
                          </a:solidFill>
                          <a:latin typeface="Times New Roman"/>
                          <a:ea typeface="Times New Roman"/>
                          <a:cs typeface="Times New Roman"/>
                          <a:sym typeface="Times New Roman"/>
                        </a:rPr>
                        <a:t>C, folaţi,</a:t>
                      </a:r>
                      <a:endParaRPr sz="1000" b="0" i="0" u="none" strike="noStrike" cap="none">
                        <a:solidFill>
                          <a:schemeClr val="dk1"/>
                        </a:solidFill>
                        <a:latin typeface="Times New Roman"/>
                        <a:ea typeface="Times New Roman"/>
                        <a:cs typeface="Times New Roman"/>
                        <a:sym typeface="Times New Roman"/>
                      </a:endParaRPr>
                    </a:p>
                    <a:p>
                      <a:pPr marL="0" marR="0" lvl="0" indent="0" algn="l" rtl="0">
                        <a:lnSpc>
                          <a:spcPct val="100000"/>
                        </a:lnSpc>
                        <a:spcBef>
                          <a:spcPts val="0"/>
                        </a:spcBef>
                        <a:spcAft>
                          <a:spcPts val="0"/>
                        </a:spcAft>
                        <a:buClr>
                          <a:schemeClr val="dk1"/>
                        </a:buClr>
                        <a:buSzPts val="1400"/>
                        <a:buFont typeface="Times New Roman"/>
                        <a:buNone/>
                      </a:pPr>
                      <a:r>
                        <a:rPr lang="en-US" sz="1400" b="0" i="0" u="none" strike="noStrike" cap="none">
                          <a:solidFill>
                            <a:schemeClr val="dk1"/>
                          </a:solidFill>
                          <a:latin typeface="Times New Roman"/>
                          <a:ea typeface="Times New Roman"/>
                          <a:cs typeface="Times New Roman"/>
                          <a:sym typeface="Times New Roman"/>
                        </a:rPr>
                        <a:t>potasiu</a:t>
                      </a:r>
                      <a:endParaRPr/>
                    </a:p>
                  </a:txBody>
                  <a:tcPr marL="91450" marR="91450" marT="45725" marB="45725">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chemeClr val="dk1"/>
                        </a:buClr>
                        <a:buSzPts val="1400"/>
                        <a:buFont typeface="Times New Roman"/>
                        <a:buNone/>
                      </a:pPr>
                      <a:r>
                        <a:rPr lang="en-US" sz="1400" b="0" i="0" u="none" strike="noStrike" cap="none">
                          <a:solidFill>
                            <a:schemeClr val="dk1"/>
                          </a:solidFill>
                          <a:latin typeface="Times New Roman"/>
                          <a:ea typeface="Times New Roman"/>
                          <a:cs typeface="Times New Roman"/>
                          <a:sym typeface="Times New Roman"/>
                        </a:rPr>
                        <a:t>Carbohidraţi,</a:t>
                      </a:r>
                      <a:endParaRPr sz="1000" b="0" i="0" u="none" strike="noStrike" cap="none">
                        <a:solidFill>
                          <a:schemeClr val="dk1"/>
                        </a:solidFill>
                        <a:latin typeface="Times New Roman"/>
                        <a:ea typeface="Times New Roman"/>
                        <a:cs typeface="Times New Roman"/>
                        <a:sym typeface="Times New Roman"/>
                      </a:endParaRPr>
                    </a:p>
                    <a:p>
                      <a:pPr marL="0" marR="0" lvl="0" indent="0" algn="l" rtl="0">
                        <a:lnSpc>
                          <a:spcPct val="100000"/>
                        </a:lnSpc>
                        <a:spcBef>
                          <a:spcPts val="0"/>
                        </a:spcBef>
                        <a:spcAft>
                          <a:spcPts val="0"/>
                        </a:spcAft>
                        <a:buClr>
                          <a:schemeClr val="dk1"/>
                        </a:buClr>
                        <a:buSzPts val="1400"/>
                        <a:buFont typeface="Times New Roman"/>
                        <a:buNone/>
                      </a:pPr>
                      <a:r>
                        <a:rPr lang="en-US" sz="1400" b="0" i="0" u="none" strike="noStrike" cap="none">
                          <a:solidFill>
                            <a:schemeClr val="dk1"/>
                          </a:solidFill>
                          <a:latin typeface="Times New Roman"/>
                          <a:ea typeface="Times New Roman"/>
                          <a:cs typeface="Times New Roman"/>
                          <a:sym typeface="Times New Roman"/>
                        </a:rPr>
                        <a:t>fibre, folaţi</a:t>
                      </a:r>
                      <a:endParaRPr/>
                    </a:p>
                  </a:txBody>
                  <a:tcPr marL="91450" marR="91450" marT="45725" marB="45725">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chemeClr val="dk1"/>
                        </a:buClr>
                        <a:buSzPts val="1400"/>
                        <a:buFont typeface="Times New Roman"/>
                        <a:buNone/>
                      </a:pPr>
                      <a:r>
                        <a:rPr lang="en-US" sz="1400" b="0" i="0" u="none" strike="noStrike" cap="none">
                          <a:solidFill>
                            <a:schemeClr val="dk1"/>
                          </a:solidFill>
                          <a:latin typeface="Times New Roman"/>
                          <a:ea typeface="Times New Roman"/>
                          <a:cs typeface="Times New Roman"/>
                          <a:sym typeface="Times New Roman"/>
                        </a:rPr>
                        <a:t>Grăsimi,</a:t>
                      </a:r>
                      <a:endParaRPr sz="1000" b="0" i="0" u="none" strike="noStrike" cap="none">
                        <a:solidFill>
                          <a:schemeClr val="dk1"/>
                        </a:solidFill>
                        <a:latin typeface="Times New Roman"/>
                        <a:ea typeface="Times New Roman"/>
                        <a:cs typeface="Times New Roman"/>
                        <a:sym typeface="Times New Roman"/>
                      </a:endParaRPr>
                    </a:p>
                    <a:p>
                      <a:pPr marL="0" marR="0" lvl="0" indent="0" algn="l" rtl="0">
                        <a:lnSpc>
                          <a:spcPct val="100000"/>
                        </a:lnSpc>
                        <a:spcBef>
                          <a:spcPts val="0"/>
                        </a:spcBef>
                        <a:spcAft>
                          <a:spcPts val="0"/>
                        </a:spcAft>
                        <a:buClr>
                          <a:schemeClr val="dk1"/>
                        </a:buClr>
                        <a:buSzPts val="1400"/>
                        <a:buFont typeface="Times New Roman"/>
                        <a:buNone/>
                      </a:pPr>
                      <a:r>
                        <a:rPr lang="en-US" sz="1400" b="0" i="0" u="none" strike="noStrike" cap="none">
                          <a:solidFill>
                            <a:schemeClr val="dk1"/>
                          </a:solidFill>
                          <a:latin typeface="Times New Roman"/>
                          <a:ea typeface="Times New Roman"/>
                          <a:cs typeface="Times New Roman"/>
                          <a:sym typeface="Times New Roman"/>
                        </a:rPr>
                        <a:t>carbohidraţi,</a:t>
                      </a:r>
                      <a:endParaRPr sz="1000" b="0" i="0" u="none" strike="noStrike" cap="none">
                        <a:solidFill>
                          <a:schemeClr val="dk1"/>
                        </a:solidFill>
                        <a:latin typeface="Times New Roman"/>
                        <a:ea typeface="Times New Roman"/>
                        <a:cs typeface="Times New Roman"/>
                        <a:sym typeface="Times New Roman"/>
                      </a:endParaRPr>
                    </a:p>
                    <a:p>
                      <a:pPr marL="0" marR="0" lvl="0" indent="0" algn="l" rtl="0">
                        <a:lnSpc>
                          <a:spcPct val="100000"/>
                        </a:lnSpc>
                        <a:spcBef>
                          <a:spcPts val="0"/>
                        </a:spcBef>
                        <a:spcAft>
                          <a:spcPts val="0"/>
                        </a:spcAft>
                        <a:buClr>
                          <a:schemeClr val="dk1"/>
                        </a:buClr>
                        <a:buSzPts val="1400"/>
                        <a:buFont typeface="Times New Roman"/>
                        <a:buNone/>
                      </a:pPr>
                      <a:r>
                        <a:rPr lang="en-US" sz="1400" b="0" i="0" u="none" strike="noStrike" cap="none">
                          <a:solidFill>
                            <a:schemeClr val="dk1"/>
                          </a:solidFill>
                          <a:latin typeface="Times New Roman"/>
                          <a:ea typeface="Times New Roman"/>
                          <a:cs typeface="Times New Roman"/>
                          <a:sym typeface="Times New Roman"/>
                        </a:rPr>
                        <a:t>magneziu,</a:t>
                      </a:r>
                      <a:endParaRPr sz="1000" b="0" i="0" u="none" strike="noStrike" cap="none">
                        <a:solidFill>
                          <a:schemeClr val="dk1"/>
                        </a:solidFill>
                        <a:latin typeface="Times New Roman"/>
                        <a:ea typeface="Times New Roman"/>
                        <a:cs typeface="Times New Roman"/>
                        <a:sym typeface="Times New Roman"/>
                      </a:endParaRPr>
                    </a:p>
                    <a:p>
                      <a:pPr marL="0" marR="0" lvl="0" indent="0" algn="l" rtl="0">
                        <a:lnSpc>
                          <a:spcPct val="100000"/>
                        </a:lnSpc>
                        <a:spcBef>
                          <a:spcPts val="0"/>
                        </a:spcBef>
                        <a:spcAft>
                          <a:spcPts val="0"/>
                        </a:spcAft>
                        <a:buClr>
                          <a:schemeClr val="dk1"/>
                        </a:buClr>
                        <a:buSzPts val="1400"/>
                        <a:buFont typeface="Times New Roman"/>
                        <a:buNone/>
                      </a:pPr>
                      <a:r>
                        <a:rPr lang="en-US" sz="1400" b="0" i="0" u="none" strike="noStrike" cap="none">
                          <a:solidFill>
                            <a:schemeClr val="dk1"/>
                          </a:solidFill>
                          <a:latin typeface="Times New Roman"/>
                          <a:ea typeface="Times New Roman"/>
                          <a:cs typeface="Times New Roman"/>
                          <a:sym typeface="Times New Roman"/>
                        </a:rPr>
                        <a:t>zinc,</a:t>
                      </a:r>
                      <a:endParaRPr sz="1000" b="0" i="0" u="none" strike="noStrike" cap="none">
                        <a:solidFill>
                          <a:schemeClr val="dk1"/>
                        </a:solidFill>
                        <a:latin typeface="Times New Roman"/>
                        <a:ea typeface="Times New Roman"/>
                        <a:cs typeface="Times New Roman"/>
                        <a:sym typeface="Times New Roman"/>
                      </a:endParaRPr>
                    </a:p>
                    <a:p>
                      <a:pPr marL="0" marR="0" lvl="0" indent="0" algn="l" rtl="0">
                        <a:lnSpc>
                          <a:spcPct val="100000"/>
                        </a:lnSpc>
                        <a:spcBef>
                          <a:spcPts val="0"/>
                        </a:spcBef>
                        <a:spcAft>
                          <a:spcPts val="0"/>
                        </a:spcAft>
                        <a:buClr>
                          <a:schemeClr val="dk1"/>
                        </a:buClr>
                        <a:buSzPts val="1400"/>
                        <a:buFont typeface="Times New Roman"/>
                        <a:buNone/>
                      </a:pPr>
                      <a:r>
                        <a:rPr lang="en-US" sz="1400" b="0" i="0" u="none" strike="noStrike" cap="none">
                          <a:solidFill>
                            <a:schemeClr val="dk1"/>
                          </a:solidFill>
                          <a:latin typeface="Times New Roman"/>
                          <a:ea typeface="Times New Roman"/>
                          <a:cs typeface="Times New Roman"/>
                          <a:sym typeface="Times New Roman"/>
                        </a:rPr>
                        <a:t>riboflavină,</a:t>
                      </a:r>
                      <a:endParaRPr sz="1000" b="0" i="0" u="none" strike="noStrike" cap="none">
                        <a:solidFill>
                          <a:schemeClr val="dk1"/>
                        </a:solidFill>
                        <a:latin typeface="Times New Roman"/>
                        <a:ea typeface="Times New Roman"/>
                        <a:cs typeface="Times New Roman"/>
                        <a:sym typeface="Times New Roman"/>
                      </a:endParaRPr>
                    </a:p>
                    <a:p>
                      <a:pPr marL="0" marR="0" lvl="0" indent="0" algn="l" rtl="0">
                        <a:lnSpc>
                          <a:spcPct val="100000"/>
                        </a:lnSpc>
                        <a:spcBef>
                          <a:spcPts val="0"/>
                        </a:spcBef>
                        <a:spcAft>
                          <a:spcPts val="0"/>
                        </a:spcAft>
                        <a:buClr>
                          <a:schemeClr val="dk1"/>
                        </a:buClr>
                        <a:buSzPts val="1400"/>
                        <a:buFont typeface="Times New Roman"/>
                        <a:buNone/>
                      </a:pPr>
                      <a:r>
                        <a:rPr lang="en-US" sz="1400" b="0" i="0" u="none" strike="noStrike" cap="none">
                          <a:solidFill>
                            <a:schemeClr val="dk1"/>
                          </a:solidFill>
                          <a:latin typeface="Times New Roman"/>
                          <a:ea typeface="Times New Roman"/>
                          <a:cs typeface="Times New Roman"/>
                          <a:sym typeface="Times New Roman"/>
                        </a:rPr>
                        <a:t>vitamina B12,</a:t>
                      </a:r>
                      <a:endParaRPr sz="1000" b="0" i="0" u="none" strike="noStrike" cap="none">
                        <a:solidFill>
                          <a:schemeClr val="dk1"/>
                        </a:solidFill>
                        <a:latin typeface="Times New Roman"/>
                        <a:ea typeface="Times New Roman"/>
                        <a:cs typeface="Times New Roman"/>
                        <a:sym typeface="Times New Roman"/>
                      </a:endParaRPr>
                    </a:p>
                    <a:p>
                      <a:pPr marL="0" marR="0" lvl="0" indent="0" algn="l" rtl="0">
                        <a:lnSpc>
                          <a:spcPct val="100000"/>
                        </a:lnSpc>
                        <a:spcBef>
                          <a:spcPts val="0"/>
                        </a:spcBef>
                        <a:spcAft>
                          <a:spcPts val="0"/>
                        </a:spcAft>
                        <a:buClr>
                          <a:schemeClr val="dk1"/>
                        </a:buClr>
                        <a:buSzPts val="1400"/>
                        <a:buFont typeface="Times New Roman"/>
                        <a:buNone/>
                      </a:pPr>
                      <a:r>
                        <a:rPr lang="en-US" sz="1400" b="0" i="0" u="none" strike="noStrike" cap="none">
                          <a:solidFill>
                            <a:schemeClr val="dk1"/>
                          </a:solidFill>
                          <a:latin typeface="Times New Roman"/>
                          <a:ea typeface="Times New Roman"/>
                          <a:cs typeface="Times New Roman"/>
                          <a:sym typeface="Times New Roman"/>
                        </a:rPr>
                        <a:t>sodiu, potasiu</a:t>
                      </a:r>
                      <a:endParaRPr/>
                    </a:p>
                  </a:txBody>
                  <a:tcPr marL="91450" marR="91450" marT="45725" marB="45725">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chemeClr val="dk1"/>
                        </a:buClr>
                        <a:buSzPts val="1400"/>
                        <a:buFont typeface="Times New Roman"/>
                        <a:buNone/>
                      </a:pPr>
                      <a:r>
                        <a:rPr lang="en-US" sz="1400" b="0" i="0" u="none" strike="noStrike" cap="none">
                          <a:solidFill>
                            <a:schemeClr val="dk1"/>
                          </a:solidFill>
                          <a:latin typeface="Times New Roman"/>
                          <a:ea typeface="Times New Roman"/>
                          <a:cs typeface="Times New Roman"/>
                          <a:sym typeface="Times New Roman"/>
                        </a:rPr>
                        <a:t>Colesterol,</a:t>
                      </a:r>
                      <a:endParaRPr sz="1000" b="0" i="0" u="none" strike="noStrike" cap="none">
                        <a:solidFill>
                          <a:schemeClr val="dk1"/>
                        </a:solidFill>
                        <a:latin typeface="Times New Roman"/>
                        <a:ea typeface="Times New Roman"/>
                        <a:cs typeface="Times New Roman"/>
                        <a:sym typeface="Times New Roman"/>
                      </a:endParaRPr>
                    </a:p>
                    <a:p>
                      <a:pPr marL="0" marR="0" lvl="0" indent="0" algn="l" rtl="0">
                        <a:lnSpc>
                          <a:spcPct val="100000"/>
                        </a:lnSpc>
                        <a:spcBef>
                          <a:spcPts val="0"/>
                        </a:spcBef>
                        <a:spcAft>
                          <a:spcPts val="0"/>
                        </a:spcAft>
                        <a:buClr>
                          <a:schemeClr val="dk1"/>
                        </a:buClr>
                        <a:buSzPts val="1400"/>
                        <a:buFont typeface="Times New Roman"/>
                        <a:buNone/>
                      </a:pPr>
                      <a:r>
                        <a:rPr lang="en-US" sz="1400" b="0" i="0" u="none" strike="noStrike" cap="none">
                          <a:solidFill>
                            <a:schemeClr val="dk1"/>
                          </a:solidFill>
                          <a:latin typeface="Times New Roman"/>
                          <a:ea typeface="Times New Roman"/>
                          <a:cs typeface="Times New Roman"/>
                          <a:sym typeface="Times New Roman"/>
                        </a:rPr>
                        <a:t>fier, vitamina</a:t>
                      </a:r>
                      <a:endParaRPr sz="1000" b="0" i="0" u="none" strike="noStrike" cap="none">
                        <a:solidFill>
                          <a:schemeClr val="dk1"/>
                        </a:solidFill>
                        <a:latin typeface="Times New Roman"/>
                        <a:ea typeface="Times New Roman"/>
                        <a:cs typeface="Times New Roman"/>
                        <a:sym typeface="Times New Roman"/>
                      </a:endParaRPr>
                    </a:p>
                    <a:p>
                      <a:pPr marL="0" marR="0" lvl="0" indent="0" algn="l" rtl="0">
                        <a:lnSpc>
                          <a:spcPct val="100000"/>
                        </a:lnSpc>
                        <a:spcBef>
                          <a:spcPts val="0"/>
                        </a:spcBef>
                        <a:spcAft>
                          <a:spcPts val="0"/>
                        </a:spcAft>
                        <a:buClr>
                          <a:schemeClr val="dk1"/>
                        </a:buClr>
                        <a:buSzPts val="1400"/>
                        <a:buFont typeface="Times New Roman"/>
                        <a:buNone/>
                      </a:pPr>
                      <a:r>
                        <a:rPr lang="en-US" sz="1400" b="0" i="0" u="none" strike="noStrike" cap="none">
                          <a:solidFill>
                            <a:schemeClr val="dk1"/>
                          </a:solidFill>
                          <a:latin typeface="Times New Roman"/>
                          <a:ea typeface="Times New Roman"/>
                          <a:cs typeface="Times New Roman"/>
                          <a:sym typeface="Times New Roman"/>
                        </a:rPr>
                        <a:t>B1, B2, B12,</a:t>
                      </a:r>
                      <a:endParaRPr sz="1000" b="0" i="0" u="none" strike="noStrike" cap="none">
                        <a:solidFill>
                          <a:schemeClr val="dk1"/>
                        </a:solidFill>
                        <a:latin typeface="Times New Roman"/>
                        <a:ea typeface="Times New Roman"/>
                        <a:cs typeface="Times New Roman"/>
                        <a:sym typeface="Times New Roman"/>
                      </a:endParaRPr>
                    </a:p>
                    <a:p>
                      <a:pPr marL="0" marR="0" lvl="0" indent="0" algn="l" rtl="0">
                        <a:lnSpc>
                          <a:spcPct val="100000"/>
                        </a:lnSpc>
                        <a:spcBef>
                          <a:spcPts val="0"/>
                        </a:spcBef>
                        <a:spcAft>
                          <a:spcPts val="0"/>
                        </a:spcAft>
                        <a:buClr>
                          <a:schemeClr val="dk1"/>
                        </a:buClr>
                        <a:buSzPts val="1400"/>
                        <a:buFont typeface="Times New Roman"/>
                        <a:buNone/>
                      </a:pPr>
                      <a:r>
                        <a:rPr lang="en-US" sz="1400" b="0" i="0" u="none" strike="noStrike" cap="none">
                          <a:solidFill>
                            <a:schemeClr val="dk1"/>
                          </a:solidFill>
                          <a:latin typeface="Times New Roman"/>
                          <a:ea typeface="Times New Roman"/>
                          <a:cs typeface="Times New Roman"/>
                          <a:sym typeface="Times New Roman"/>
                        </a:rPr>
                        <a:t>A, D</a:t>
                      </a:r>
                      <a:endParaRPr/>
                    </a:p>
                  </a:txBody>
                  <a:tcPr marL="91450" marR="91450" marT="45725" marB="45725">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chemeClr val="dk1"/>
                        </a:buClr>
                        <a:buSzPts val="1400"/>
                        <a:buFont typeface="Times New Roman"/>
                        <a:buNone/>
                      </a:pPr>
                      <a:r>
                        <a:rPr lang="en-US" sz="1400" b="0" i="0" u="none" strike="noStrike" cap="none">
                          <a:solidFill>
                            <a:schemeClr val="dk1"/>
                          </a:solidFill>
                          <a:latin typeface="Times New Roman"/>
                          <a:ea typeface="Times New Roman"/>
                          <a:cs typeface="Times New Roman"/>
                          <a:sym typeface="Times New Roman"/>
                        </a:rPr>
                        <a:t>Grăsimi, niacină,</a:t>
                      </a:r>
                      <a:endParaRPr sz="1000" b="0" i="0" u="none" strike="noStrike" cap="none">
                        <a:solidFill>
                          <a:schemeClr val="dk1"/>
                        </a:solidFill>
                        <a:latin typeface="Times New Roman"/>
                        <a:ea typeface="Times New Roman"/>
                        <a:cs typeface="Times New Roman"/>
                        <a:sym typeface="Times New Roman"/>
                      </a:endParaRPr>
                    </a:p>
                    <a:p>
                      <a:pPr marL="0" marR="0" lvl="0" indent="0" algn="l" rtl="0">
                        <a:lnSpc>
                          <a:spcPct val="100000"/>
                        </a:lnSpc>
                        <a:spcBef>
                          <a:spcPts val="0"/>
                        </a:spcBef>
                        <a:spcAft>
                          <a:spcPts val="0"/>
                        </a:spcAft>
                        <a:buClr>
                          <a:schemeClr val="dk1"/>
                        </a:buClr>
                        <a:buSzPts val="1400"/>
                        <a:buFont typeface="Times New Roman"/>
                        <a:buNone/>
                      </a:pPr>
                      <a:r>
                        <a:rPr lang="en-US" sz="1400" b="0" i="0" u="none" strike="noStrike" cap="none">
                          <a:solidFill>
                            <a:schemeClr val="dk1"/>
                          </a:solidFill>
                          <a:latin typeface="Times New Roman"/>
                          <a:ea typeface="Times New Roman"/>
                          <a:cs typeface="Times New Roman"/>
                          <a:sym typeface="Times New Roman"/>
                        </a:rPr>
                        <a:t>vitamina B12</a:t>
                      </a:r>
                      <a:endParaRPr/>
                    </a:p>
                  </a:txBody>
                  <a:tcPr marL="91450" marR="91450" marT="45725" marB="45725">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r>
            </a:tbl>
          </a:graphicData>
        </a:graphic>
      </p:graphicFrame>
      <p:sp>
        <p:nvSpPr>
          <p:cNvPr id="109" name="Google Shape;109;p17"/>
          <p:cNvSpPr/>
          <p:nvPr/>
        </p:nvSpPr>
        <p:spPr>
          <a:xfrm>
            <a:off x="533400" y="152400"/>
            <a:ext cx="8077200" cy="990600"/>
          </a:xfrm>
          <a:prstGeom prst="rect">
            <a:avLst/>
          </a:prstGeom>
        </p:spPr>
        <p:txBody>
          <a:bodyPr>
            <a:prstTxWarp prst="textPlain">
              <a:avLst/>
            </a:prstTxWarp>
          </a:bodyPr>
          <a:lstStyle/>
          <a:p>
            <a:pPr lvl="0" algn="l"/>
            <a:r>
              <a:rPr b="0" i="0">
                <a:ln w="12700" cap="flat" cmpd="sng">
                  <a:solidFill>
                    <a:srgbClr val="EAEAEA"/>
                  </a:solidFill>
                  <a:prstDash val="solid"/>
                  <a:miter lim="800000"/>
                  <a:headEnd type="none" w="sm" len="sm"/>
                  <a:tailEnd type="none" w="sm" len="sm"/>
                </a:ln>
                <a:gradFill>
                  <a:gsLst>
                    <a:gs pos="0">
                      <a:srgbClr val="A603AB"/>
                    </a:gs>
                    <a:gs pos="11999">
                      <a:srgbClr val="E81766"/>
                    </a:gs>
                    <a:gs pos="27000">
                      <a:srgbClr val="EE3F17"/>
                    </a:gs>
                    <a:gs pos="47999">
                      <a:srgbClr val="FFFF00"/>
                    </a:gs>
                    <a:gs pos="64999">
                      <a:srgbClr val="1A8D48"/>
                    </a:gs>
                    <a:gs pos="78999">
                      <a:srgbClr val="0819FB"/>
                    </a:gs>
                    <a:gs pos="100000">
                      <a:srgbClr val="A603AB"/>
                    </a:gs>
                  </a:gsLst>
                  <a:lin ang="0" scaled="0"/>
                </a:gradFill>
                <a:latin typeface="Arial Black"/>
              </a:rPr>
              <a:t>Caracteristici nutriţionale ale grupelor alimentare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sp>
        <p:nvSpPr>
          <p:cNvPr id="114" name="Google Shape;114;p18"/>
          <p:cNvSpPr txBox="1"/>
          <p:nvPr/>
        </p:nvSpPr>
        <p:spPr>
          <a:xfrm>
            <a:off x="228600" y="762000"/>
            <a:ext cx="8534400" cy="4760912"/>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800"/>
              <a:buFont typeface="Arial"/>
              <a:buNone/>
            </a:pPr>
            <a:r>
              <a:rPr lang="en-US" sz="1800" b="1" i="0" u="none" strike="noStrike" cap="none">
                <a:solidFill>
                  <a:schemeClr val="dk1"/>
                </a:solidFill>
                <a:latin typeface="Arial"/>
                <a:ea typeface="Arial"/>
                <a:cs typeface="Arial"/>
                <a:sym typeface="Arial"/>
              </a:rPr>
              <a:t>	1. Păstrează-ţi plăcerea de a mânca</a:t>
            </a:r>
            <a:endParaRPr/>
          </a:p>
          <a:p>
            <a:pPr marL="0" marR="0" lvl="0" indent="0" algn="l" rtl="0">
              <a:lnSpc>
                <a:spcPct val="100000"/>
              </a:lnSpc>
              <a:spcBef>
                <a:spcPts val="0"/>
              </a:spcBef>
              <a:spcAft>
                <a:spcPts val="0"/>
              </a:spcAft>
              <a:buClr>
                <a:schemeClr val="dk1"/>
              </a:buClr>
              <a:buSzPts val="1800"/>
              <a:buFont typeface="Arial"/>
              <a:buNone/>
            </a:pPr>
            <a:r>
              <a:rPr lang="en-US" sz="1800" b="0" i="0" u="none" strike="noStrike" cap="none">
                <a:solidFill>
                  <a:schemeClr val="dk1"/>
                </a:solidFill>
                <a:latin typeface="Arial"/>
                <a:ea typeface="Arial"/>
                <a:cs typeface="Arial"/>
                <a:sym typeface="Arial"/>
              </a:rPr>
              <a:t>	Aceasta constituie un aspect plăcut al vieţii. Alimentaţia sănătoasă</a:t>
            </a:r>
            <a:endParaRPr/>
          </a:p>
          <a:p>
            <a:pPr marL="0" marR="0" lvl="0" indent="0" algn="l" rtl="0">
              <a:lnSpc>
                <a:spcPct val="100000"/>
              </a:lnSpc>
              <a:spcBef>
                <a:spcPts val="0"/>
              </a:spcBef>
              <a:spcAft>
                <a:spcPts val="0"/>
              </a:spcAft>
              <a:buClr>
                <a:schemeClr val="dk1"/>
              </a:buClr>
              <a:buSzPts val="1800"/>
              <a:buFont typeface="Arial"/>
              <a:buNone/>
            </a:pPr>
            <a:r>
              <a:rPr lang="en-US" sz="1800" b="0" i="0" u="none" strike="noStrike" cap="none">
                <a:solidFill>
                  <a:schemeClr val="dk1"/>
                </a:solidFill>
                <a:latin typeface="Arial"/>
                <a:ea typeface="Arial"/>
                <a:cs typeface="Arial"/>
                <a:sym typeface="Arial"/>
              </a:rPr>
              <a:t>nu presupune ca anumite mâncăruri să fie interzise, iar altele obligatorii. Trebuie doar să existe un echilibru între alimentele din dietă, având drept scop creşterea calităţii vieţii şi minimalizarea riscului apariţiei bolilor.</a:t>
            </a:r>
            <a:endParaRPr/>
          </a:p>
          <a:p>
            <a:pPr marL="0" marR="0" lvl="0" indent="0" algn="l" rtl="0">
              <a:lnSpc>
                <a:spcPct val="100000"/>
              </a:lnSpc>
              <a:spcBef>
                <a:spcPts val="0"/>
              </a:spcBef>
              <a:spcAft>
                <a:spcPts val="0"/>
              </a:spcAft>
              <a:buClr>
                <a:schemeClr val="dk1"/>
              </a:buClr>
              <a:buSzPts val="1800"/>
              <a:buFont typeface="Arial"/>
              <a:buNone/>
            </a:pPr>
            <a:r>
              <a:rPr lang="en-US" sz="1800" b="1" i="0" u="none" strike="noStrike" cap="none">
                <a:solidFill>
                  <a:schemeClr val="dk1"/>
                </a:solidFill>
                <a:latin typeface="Arial"/>
                <a:ea typeface="Arial"/>
                <a:cs typeface="Arial"/>
                <a:sym typeface="Arial"/>
              </a:rPr>
              <a:t>	</a:t>
            </a:r>
            <a:endParaRPr/>
          </a:p>
          <a:p>
            <a:pPr marL="0" marR="0" lvl="0" indent="0" algn="l" rtl="0">
              <a:lnSpc>
                <a:spcPct val="100000"/>
              </a:lnSpc>
              <a:spcBef>
                <a:spcPts val="0"/>
              </a:spcBef>
              <a:spcAft>
                <a:spcPts val="0"/>
              </a:spcAft>
              <a:buClr>
                <a:schemeClr val="dk1"/>
              </a:buClr>
              <a:buSzPts val="1800"/>
              <a:buFont typeface="Arial"/>
              <a:buNone/>
            </a:pPr>
            <a:r>
              <a:rPr lang="en-US" sz="1800" b="1" i="0" u="none" strike="noStrike" cap="none">
                <a:solidFill>
                  <a:schemeClr val="dk1"/>
                </a:solidFill>
                <a:latin typeface="Arial"/>
                <a:ea typeface="Arial"/>
                <a:cs typeface="Arial"/>
                <a:sym typeface="Arial"/>
              </a:rPr>
              <a:t>	2. Consumă alimente variate</a:t>
            </a:r>
            <a:endParaRPr/>
          </a:p>
          <a:p>
            <a:pPr marL="0" marR="0" lvl="0" indent="0" algn="l" rtl="0">
              <a:lnSpc>
                <a:spcPct val="100000"/>
              </a:lnSpc>
              <a:spcBef>
                <a:spcPts val="0"/>
              </a:spcBef>
              <a:spcAft>
                <a:spcPts val="0"/>
              </a:spcAft>
              <a:buClr>
                <a:schemeClr val="dk1"/>
              </a:buClr>
              <a:buSzPts val="1800"/>
              <a:buFont typeface="Arial"/>
              <a:buNone/>
            </a:pPr>
            <a:r>
              <a:rPr lang="en-US" sz="1800" b="0" i="0" u="none" strike="noStrike" cap="none">
                <a:solidFill>
                  <a:schemeClr val="dk1"/>
                </a:solidFill>
                <a:latin typeface="Arial"/>
                <a:ea typeface="Arial"/>
                <a:cs typeface="Arial"/>
                <a:sym typeface="Arial"/>
              </a:rPr>
              <a:t>	Cu cât varietatea alimentelor consumate este mai mare, cu atât mai</a:t>
            </a:r>
            <a:endParaRPr/>
          </a:p>
          <a:p>
            <a:pPr marL="0" marR="0" lvl="0" indent="0" algn="l" rtl="0">
              <a:lnSpc>
                <a:spcPct val="100000"/>
              </a:lnSpc>
              <a:spcBef>
                <a:spcPts val="0"/>
              </a:spcBef>
              <a:spcAft>
                <a:spcPts val="0"/>
              </a:spcAft>
              <a:buClr>
                <a:schemeClr val="dk1"/>
              </a:buClr>
              <a:buSzPts val="1800"/>
              <a:buFont typeface="Arial"/>
              <a:buNone/>
            </a:pPr>
            <a:r>
              <a:rPr lang="en-US" sz="1800" b="0" i="0" u="none" strike="noStrike" cap="none">
                <a:solidFill>
                  <a:schemeClr val="dk1"/>
                </a:solidFill>
                <a:latin typeface="Arial"/>
                <a:ea typeface="Arial"/>
                <a:cs typeface="Arial"/>
                <a:sym typeface="Arial"/>
              </a:rPr>
              <a:t>mult organismul va primi toţi nutrienţii esenţiali, în special vitaminele şi mineralele atât de necesare menţinerii sănătăţii.</a:t>
            </a:r>
            <a:endParaRPr/>
          </a:p>
          <a:p>
            <a:pPr marL="0" marR="0" lvl="0" indent="0" algn="l" rtl="0">
              <a:lnSpc>
                <a:spcPct val="100000"/>
              </a:lnSpc>
              <a:spcBef>
                <a:spcPts val="0"/>
              </a:spcBef>
              <a:spcAft>
                <a:spcPts val="0"/>
              </a:spcAft>
              <a:buClr>
                <a:schemeClr val="dk1"/>
              </a:buClr>
              <a:buSzPts val="1800"/>
              <a:buFont typeface="Arial"/>
              <a:buNone/>
            </a:pPr>
            <a:r>
              <a:rPr lang="en-US" sz="1800" b="1" i="0" u="none" strike="noStrike" cap="none">
                <a:solidFill>
                  <a:schemeClr val="dk1"/>
                </a:solidFill>
                <a:latin typeface="Arial"/>
                <a:ea typeface="Arial"/>
                <a:cs typeface="Arial"/>
                <a:sym typeface="Arial"/>
              </a:rPr>
              <a:t>	</a:t>
            </a:r>
            <a:endParaRPr/>
          </a:p>
          <a:p>
            <a:pPr marL="0" marR="0" lvl="0" indent="0" algn="l" rtl="0">
              <a:lnSpc>
                <a:spcPct val="100000"/>
              </a:lnSpc>
              <a:spcBef>
                <a:spcPts val="0"/>
              </a:spcBef>
              <a:spcAft>
                <a:spcPts val="0"/>
              </a:spcAft>
              <a:buClr>
                <a:schemeClr val="dk1"/>
              </a:buClr>
              <a:buSzPts val="1800"/>
              <a:buFont typeface="Arial"/>
              <a:buNone/>
            </a:pPr>
            <a:r>
              <a:rPr lang="en-US" sz="1800" b="1" i="0" u="none" strike="noStrike" cap="none">
                <a:solidFill>
                  <a:schemeClr val="dk1"/>
                </a:solidFill>
                <a:latin typeface="Arial"/>
                <a:ea typeface="Arial"/>
                <a:cs typeface="Arial"/>
                <a:sym typeface="Arial"/>
              </a:rPr>
              <a:t>	3. Alimentează-te corespunzător, astfel încât să-ţi menţii greutatea</a:t>
            </a:r>
            <a:endParaRPr/>
          </a:p>
          <a:p>
            <a:pPr marL="0" marR="0" lvl="0" indent="0" algn="l" rtl="0">
              <a:lnSpc>
                <a:spcPct val="100000"/>
              </a:lnSpc>
              <a:spcBef>
                <a:spcPts val="0"/>
              </a:spcBef>
              <a:spcAft>
                <a:spcPts val="0"/>
              </a:spcAft>
              <a:buClr>
                <a:schemeClr val="dk1"/>
              </a:buClr>
              <a:buSzPts val="1800"/>
              <a:buFont typeface="Arial"/>
              <a:buNone/>
            </a:pPr>
            <a:r>
              <a:rPr lang="en-US" sz="1800" b="1" i="0" u="none" strike="noStrike" cap="none">
                <a:solidFill>
                  <a:schemeClr val="dk1"/>
                </a:solidFill>
                <a:latin typeface="Arial"/>
                <a:ea typeface="Arial"/>
                <a:cs typeface="Arial"/>
                <a:sym typeface="Arial"/>
              </a:rPr>
              <a:t>normală</a:t>
            </a:r>
            <a:endParaRPr/>
          </a:p>
          <a:p>
            <a:pPr marL="0" marR="0" lvl="0" indent="0" algn="l" rtl="0">
              <a:lnSpc>
                <a:spcPct val="100000"/>
              </a:lnSpc>
              <a:spcBef>
                <a:spcPts val="0"/>
              </a:spcBef>
              <a:spcAft>
                <a:spcPts val="0"/>
              </a:spcAft>
              <a:buClr>
                <a:schemeClr val="dk1"/>
              </a:buClr>
              <a:buSzPts val="1800"/>
              <a:buFont typeface="Arial"/>
              <a:buNone/>
            </a:pPr>
            <a:r>
              <a:rPr lang="en-US" sz="1800" b="0" i="0" u="none" strike="noStrike" cap="none">
                <a:solidFill>
                  <a:schemeClr val="dk1"/>
                </a:solidFill>
                <a:latin typeface="Arial"/>
                <a:ea typeface="Arial"/>
                <a:cs typeface="Arial"/>
                <a:sym typeface="Arial"/>
              </a:rPr>
              <a:t>	Supragreutatea atrage după sine o multitudine de probleme de sănătate:</a:t>
            </a:r>
            <a:endParaRPr/>
          </a:p>
          <a:p>
            <a:pPr marL="0" marR="0" lvl="0" indent="0" algn="l" rtl="0">
              <a:lnSpc>
                <a:spcPct val="100000"/>
              </a:lnSpc>
              <a:spcBef>
                <a:spcPts val="0"/>
              </a:spcBef>
              <a:spcAft>
                <a:spcPts val="0"/>
              </a:spcAft>
              <a:buClr>
                <a:schemeClr val="dk1"/>
              </a:buClr>
              <a:buSzPts val="1800"/>
              <a:buFont typeface="Arial"/>
              <a:buNone/>
            </a:pPr>
            <a:r>
              <a:rPr lang="en-US" sz="1800" b="0" i="0" u="none" strike="noStrike" cap="none">
                <a:solidFill>
                  <a:schemeClr val="dk1"/>
                </a:solidFill>
                <a:latin typeface="Arial"/>
                <a:ea typeface="Arial"/>
                <a:cs typeface="Arial"/>
                <a:sym typeface="Arial"/>
              </a:rPr>
              <a:t>produce suprasolicitarea articulaţiilor şi oaselor, creşte tensiunea arterială şi valorile colesterolului , produce anomalii respiratorii şi creşte riscul de apariţie a diabetului, bolilor cardiovasculare şi a accidentelor cerebrale.</a:t>
            </a:r>
            <a:endParaRPr/>
          </a:p>
        </p:txBody>
      </p:sp>
      <p:sp>
        <p:nvSpPr>
          <p:cNvPr id="115" name="Google Shape;115;p18"/>
          <p:cNvSpPr/>
          <p:nvPr/>
        </p:nvSpPr>
        <p:spPr>
          <a:xfrm>
            <a:off x="609600" y="0"/>
            <a:ext cx="7924800" cy="609600"/>
          </a:xfrm>
          <a:prstGeom prst="rect">
            <a:avLst/>
          </a:prstGeom>
        </p:spPr>
        <p:txBody>
          <a:bodyPr>
            <a:prstTxWarp prst="textPlain">
              <a:avLst/>
            </a:prstTxWarp>
          </a:bodyPr>
          <a:lstStyle/>
          <a:p>
            <a:pPr lvl="0" algn="l"/>
            <a:r>
              <a:rPr b="0" i="0">
                <a:ln w="12700" cap="flat" cmpd="sng">
                  <a:solidFill>
                    <a:srgbClr val="EAEAEA"/>
                  </a:solidFill>
                  <a:prstDash val="solid"/>
                  <a:miter lim="800000"/>
                  <a:headEnd type="none" w="sm" len="sm"/>
                  <a:tailEnd type="none" w="sm" len="sm"/>
                </a:ln>
                <a:gradFill>
                  <a:gsLst>
                    <a:gs pos="0">
                      <a:srgbClr val="A603AB"/>
                    </a:gs>
                    <a:gs pos="11999">
                      <a:srgbClr val="E81766"/>
                    </a:gs>
                    <a:gs pos="27000">
                      <a:srgbClr val="EE3F17"/>
                    </a:gs>
                    <a:gs pos="47999">
                      <a:srgbClr val="FFFF00"/>
                    </a:gs>
                    <a:gs pos="64999">
                      <a:srgbClr val="1A8D48"/>
                    </a:gs>
                    <a:gs pos="78999">
                      <a:srgbClr val="0819FB"/>
                    </a:gs>
                    <a:gs pos="100000">
                      <a:srgbClr val="A603AB"/>
                    </a:gs>
                  </a:gsLst>
                  <a:lin ang="0" scaled="0"/>
                </a:gradFill>
                <a:latin typeface="Arial Black"/>
              </a:rPr>
              <a:t>REGULI PENTRU O ALIMENTAŢIE SĂNĂTOASĂ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19"/>
        <p:cNvGrpSpPr/>
        <p:nvPr/>
      </p:nvGrpSpPr>
      <p:grpSpPr>
        <a:xfrm>
          <a:off x="0" y="0"/>
          <a:ext cx="0" cy="0"/>
          <a:chOff x="0" y="0"/>
          <a:chExt cx="0" cy="0"/>
        </a:xfrm>
      </p:grpSpPr>
      <p:sp>
        <p:nvSpPr>
          <p:cNvPr id="120" name="Google Shape;120;p19"/>
          <p:cNvSpPr txBox="1"/>
          <p:nvPr/>
        </p:nvSpPr>
        <p:spPr>
          <a:xfrm>
            <a:off x="228600" y="0"/>
            <a:ext cx="8686800" cy="5584825"/>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800"/>
              <a:buFont typeface="Arial"/>
              <a:buNone/>
            </a:pPr>
            <a:r>
              <a:rPr lang="en-US" sz="1800" b="1" i="0" u="none" strike="noStrike" cap="none">
                <a:solidFill>
                  <a:schemeClr val="dk1"/>
                </a:solidFill>
                <a:latin typeface="Arial"/>
                <a:ea typeface="Arial"/>
                <a:cs typeface="Arial"/>
                <a:sym typeface="Arial"/>
              </a:rPr>
              <a:t>	</a:t>
            </a:r>
            <a:endParaRPr/>
          </a:p>
          <a:p>
            <a:pPr marL="0" marR="0" lvl="0" indent="0" algn="l" rtl="0">
              <a:lnSpc>
                <a:spcPct val="100000"/>
              </a:lnSpc>
              <a:spcBef>
                <a:spcPts val="0"/>
              </a:spcBef>
              <a:spcAft>
                <a:spcPts val="0"/>
              </a:spcAft>
              <a:buClr>
                <a:schemeClr val="dk1"/>
              </a:buClr>
              <a:buSzPts val="1800"/>
              <a:buFont typeface="Arial"/>
              <a:buNone/>
            </a:pPr>
            <a:r>
              <a:rPr lang="en-US" sz="1800" b="1" i="0" u="none" strike="noStrike" cap="none">
                <a:solidFill>
                  <a:schemeClr val="dk1"/>
                </a:solidFill>
                <a:latin typeface="Arial"/>
                <a:ea typeface="Arial"/>
                <a:cs typeface="Arial"/>
                <a:sym typeface="Arial"/>
              </a:rPr>
              <a:t>	4. Consumă o cantitate mare de cereale</a:t>
            </a:r>
            <a:endParaRPr/>
          </a:p>
          <a:p>
            <a:pPr marL="0" marR="0" lvl="0" indent="0" algn="l" rtl="0">
              <a:lnSpc>
                <a:spcPct val="100000"/>
              </a:lnSpc>
              <a:spcBef>
                <a:spcPts val="0"/>
              </a:spcBef>
              <a:spcAft>
                <a:spcPts val="0"/>
              </a:spcAft>
              <a:buClr>
                <a:schemeClr val="dk1"/>
              </a:buClr>
              <a:buSzPts val="1800"/>
              <a:buFont typeface="Arial"/>
              <a:buNone/>
            </a:pPr>
            <a:r>
              <a:rPr lang="en-US" sz="1800" b="0" i="0" u="none" strike="noStrike" cap="none">
                <a:solidFill>
                  <a:schemeClr val="dk1"/>
                </a:solidFill>
                <a:latin typeface="Arial"/>
                <a:ea typeface="Arial"/>
                <a:cs typeface="Arial"/>
                <a:sym typeface="Arial"/>
              </a:rPr>
              <a:t>	Contrar opiniei generale, pâinea integrală şi neagră, orezul sau</a:t>
            </a:r>
            <a:endParaRPr/>
          </a:p>
          <a:p>
            <a:pPr marL="0" marR="0" lvl="0" indent="0" algn="l" rtl="0">
              <a:lnSpc>
                <a:spcPct val="100000"/>
              </a:lnSpc>
              <a:spcBef>
                <a:spcPts val="0"/>
              </a:spcBef>
              <a:spcAft>
                <a:spcPts val="0"/>
              </a:spcAft>
              <a:buClr>
                <a:schemeClr val="dk1"/>
              </a:buClr>
              <a:buSzPts val="1800"/>
              <a:buFont typeface="Arial"/>
              <a:buNone/>
            </a:pPr>
            <a:r>
              <a:rPr lang="en-US" sz="1800" b="0" i="0" u="none" strike="noStrike" cap="none">
                <a:solidFill>
                  <a:schemeClr val="dk1"/>
                </a:solidFill>
                <a:latin typeface="Arial"/>
                <a:ea typeface="Arial"/>
                <a:cs typeface="Arial"/>
                <a:sym typeface="Arial"/>
              </a:rPr>
              <a:t>pastele făinoase nu constituie alimente hipercalorice; dimpotrivă,</a:t>
            </a:r>
            <a:endParaRPr/>
          </a:p>
          <a:p>
            <a:pPr marL="0" marR="0" lvl="0" indent="0" algn="l" rtl="0">
              <a:lnSpc>
                <a:spcPct val="100000"/>
              </a:lnSpc>
              <a:spcBef>
                <a:spcPts val="0"/>
              </a:spcBef>
              <a:spcAft>
                <a:spcPts val="0"/>
              </a:spcAft>
              <a:buClr>
                <a:schemeClr val="dk1"/>
              </a:buClr>
              <a:buSzPts val="1800"/>
              <a:buFont typeface="Arial"/>
              <a:buNone/>
            </a:pPr>
            <a:r>
              <a:rPr lang="en-US" sz="1800" b="0" i="0" u="none" strike="noStrike" cap="none">
                <a:solidFill>
                  <a:schemeClr val="dk1"/>
                </a:solidFill>
                <a:latin typeface="Arial"/>
                <a:ea typeface="Arial"/>
                <a:cs typeface="Arial"/>
                <a:sym typeface="Arial"/>
              </a:rPr>
              <a:t>aduc nutrienţi importanţi (vitamine din grupul B) şi fibre alimentare,</a:t>
            </a:r>
            <a:endParaRPr/>
          </a:p>
          <a:p>
            <a:pPr marL="0" marR="0" lvl="0" indent="0" algn="l" rtl="0">
              <a:lnSpc>
                <a:spcPct val="100000"/>
              </a:lnSpc>
              <a:spcBef>
                <a:spcPts val="0"/>
              </a:spcBef>
              <a:spcAft>
                <a:spcPts val="0"/>
              </a:spcAft>
              <a:buClr>
                <a:schemeClr val="dk1"/>
              </a:buClr>
              <a:buSzPts val="1800"/>
              <a:buFont typeface="Arial"/>
              <a:buNone/>
            </a:pPr>
            <a:r>
              <a:rPr lang="en-US" sz="1800" b="0" i="0" u="none" strike="noStrike" cap="none">
                <a:solidFill>
                  <a:schemeClr val="dk1"/>
                </a:solidFill>
                <a:latin typeface="Arial"/>
                <a:ea typeface="Arial"/>
                <a:cs typeface="Arial"/>
                <a:sym typeface="Arial"/>
              </a:rPr>
              <a:t>conferă saţietate fără un aport de grăsimi şi sunt relativ ieftine.</a:t>
            </a:r>
            <a:endParaRPr/>
          </a:p>
          <a:p>
            <a:pPr marL="0" marR="0" lvl="0" indent="0" algn="l" rtl="0">
              <a:lnSpc>
                <a:spcPct val="100000"/>
              </a:lnSpc>
              <a:spcBef>
                <a:spcPts val="0"/>
              </a:spcBef>
              <a:spcAft>
                <a:spcPts val="0"/>
              </a:spcAft>
              <a:buClr>
                <a:schemeClr val="dk1"/>
              </a:buClr>
              <a:buSzPts val="1800"/>
              <a:buFont typeface="Arial"/>
              <a:buNone/>
            </a:pPr>
            <a:r>
              <a:rPr lang="en-US" sz="1800" b="0" i="0" u="none" strike="noStrike" cap="none">
                <a:solidFill>
                  <a:schemeClr val="dk1"/>
                </a:solidFill>
                <a:latin typeface="Arial"/>
                <a:ea typeface="Arial"/>
                <a:cs typeface="Arial"/>
                <a:sym typeface="Arial"/>
              </a:rPr>
              <a:t>Această grupă de alimente trebuie să constituie baza alimentaţiei.</a:t>
            </a:r>
            <a:endParaRPr/>
          </a:p>
          <a:p>
            <a:pPr marL="0" marR="0" lvl="0" indent="0" algn="l" rtl="0">
              <a:lnSpc>
                <a:spcPct val="100000"/>
              </a:lnSpc>
              <a:spcBef>
                <a:spcPts val="0"/>
              </a:spcBef>
              <a:spcAft>
                <a:spcPts val="0"/>
              </a:spcAft>
              <a:buClr>
                <a:schemeClr val="dk1"/>
              </a:buClr>
              <a:buSzPts val="1800"/>
              <a:buFont typeface="Arial"/>
              <a:buNone/>
            </a:pPr>
            <a:r>
              <a:rPr lang="en-US" sz="1800" b="1" i="0" u="none" strike="noStrike" cap="none">
                <a:solidFill>
                  <a:schemeClr val="dk1"/>
                </a:solidFill>
                <a:latin typeface="Arial"/>
                <a:ea typeface="Arial"/>
                <a:cs typeface="Arial"/>
                <a:sym typeface="Arial"/>
              </a:rPr>
              <a:t>	</a:t>
            </a:r>
            <a:endParaRPr/>
          </a:p>
          <a:p>
            <a:pPr marL="0" marR="0" lvl="0" indent="0" algn="l" rtl="0">
              <a:lnSpc>
                <a:spcPct val="100000"/>
              </a:lnSpc>
              <a:spcBef>
                <a:spcPts val="0"/>
              </a:spcBef>
              <a:spcAft>
                <a:spcPts val="0"/>
              </a:spcAft>
              <a:buClr>
                <a:schemeClr val="dk1"/>
              </a:buClr>
              <a:buSzPts val="1800"/>
              <a:buFont typeface="Arial"/>
              <a:buNone/>
            </a:pPr>
            <a:r>
              <a:rPr lang="en-US" sz="1800" b="1" i="0" u="none" strike="noStrike" cap="none">
                <a:solidFill>
                  <a:schemeClr val="dk1"/>
                </a:solidFill>
                <a:latin typeface="Arial"/>
                <a:ea typeface="Arial"/>
                <a:cs typeface="Arial"/>
                <a:sym typeface="Arial"/>
              </a:rPr>
              <a:t>	5. Consumă o cantitate mare de fructe şi legume</a:t>
            </a:r>
            <a:endParaRPr/>
          </a:p>
          <a:p>
            <a:pPr marL="0" marR="0" lvl="0" indent="0" algn="l" rtl="0">
              <a:lnSpc>
                <a:spcPct val="100000"/>
              </a:lnSpc>
              <a:spcBef>
                <a:spcPts val="0"/>
              </a:spcBef>
              <a:spcAft>
                <a:spcPts val="0"/>
              </a:spcAft>
              <a:buClr>
                <a:schemeClr val="dk1"/>
              </a:buClr>
              <a:buSzPts val="1800"/>
              <a:buFont typeface="Arial"/>
              <a:buNone/>
            </a:pPr>
            <a:r>
              <a:rPr lang="en-US" sz="1800" b="0" i="0" u="none" strike="noStrike" cap="none">
                <a:solidFill>
                  <a:schemeClr val="dk1"/>
                </a:solidFill>
                <a:latin typeface="Arial"/>
                <a:ea typeface="Arial"/>
                <a:cs typeface="Arial"/>
                <a:sym typeface="Arial"/>
              </a:rPr>
              <a:t>	Aceste alimente nu sunt doar importante surse nutritive (vitamina C,</a:t>
            </a:r>
            <a:endParaRPr/>
          </a:p>
          <a:p>
            <a:pPr marL="0" marR="0" lvl="0" indent="0" algn="l" rtl="0">
              <a:lnSpc>
                <a:spcPct val="100000"/>
              </a:lnSpc>
              <a:spcBef>
                <a:spcPts val="0"/>
              </a:spcBef>
              <a:spcAft>
                <a:spcPts val="0"/>
              </a:spcAft>
              <a:buClr>
                <a:schemeClr val="dk1"/>
              </a:buClr>
              <a:buSzPts val="1800"/>
              <a:buFont typeface="Arial"/>
              <a:buNone/>
            </a:pPr>
            <a:r>
              <a:rPr lang="en-US" sz="1800" b="0" i="0" u="none" strike="noStrike" cap="none">
                <a:solidFill>
                  <a:schemeClr val="dk1"/>
                </a:solidFill>
                <a:latin typeface="Arial"/>
                <a:ea typeface="Arial"/>
                <a:cs typeface="Arial"/>
                <a:sym typeface="Arial"/>
              </a:rPr>
              <a:t>fibre alimentare), dar furnizează în acelaşi timp antioxidanţi importanţi,</a:t>
            </a:r>
            <a:endParaRPr/>
          </a:p>
          <a:p>
            <a:pPr marL="0" marR="0" lvl="0" indent="0" algn="l" rtl="0">
              <a:lnSpc>
                <a:spcPct val="100000"/>
              </a:lnSpc>
              <a:spcBef>
                <a:spcPts val="0"/>
              </a:spcBef>
              <a:spcAft>
                <a:spcPts val="0"/>
              </a:spcAft>
              <a:buClr>
                <a:schemeClr val="dk1"/>
              </a:buClr>
              <a:buSzPts val="1800"/>
              <a:buFont typeface="Arial"/>
              <a:buNone/>
            </a:pPr>
            <a:r>
              <a:rPr lang="en-US" sz="1800" b="0" i="0" u="none" strike="noStrike" cap="none">
                <a:solidFill>
                  <a:schemeClr val="dk1"/>
                </a:solidFill>
                <a:latin typeface="Arial"/>
                <a:ea typeface="Arial"/>
                <a:cs typeface="Arial"/>
                <a:sym typeface="Arial"/>
              </a:rPr>
              <a:t>ce protejează împotriva bolilor cardiovasculare şi a neoplaziilor. Orice dietă ar trebui să conţină zilnic cel puţin 5 porţii de fructe şi legume.</a:t>
            </a:r>
            <a:endParaRPr/>
          </a:p>
          <a:p>
            <a:pPr marL="0" marR="0" lvl="0" indent="0" algn="l" rtl="0">
              <a:lnSpc>
                <a:spcPct val="100000"/>
              </a:lnSpc>
              <a:spcBef>
                <a:spcPts val="0"/>
              </a:spcBef>
              <a:spcAft>
                <a:spcPts val="0"/>
              </a:spcAft>
              <a:buClr>
                <a:schemeClr val="dk1"/>
              </a:buClr>
              <a:buSzPts val="1800"/>
              <a:buFont typeface="Arial"/>
              <a:buNone/>
            </a:pPr>
            <a:r>
              <a:rPr lang="en-US" sz="1800" b="1" i="0" u="none" strike="noStrike" cap="none">
                <a:solidFill>
                  <a:schemeClr val="dk1"/>
                </a:solidFill>
                <a:latin typeface="Arial"/>
                <a:ea typeface="Arial"/>
                <a:cs typeface="Arial"/>
                <a:sym typeface="Arial"/>
              </a:rPr>
              <a:t>	</a:t>
            </a:r>
            <a:endParaRPr/>
          </a:p>
          <a:p>
            <a:pPr marL="0" marR="0" lvl="0" indent="0" algn="l" rtl="0">
              <a:lnSpc>
                <a:spcPct val="100000"/>
              </a:lnSpc>
              <a:spcBef>
                <a:spcPts val="0"/>
              </a:spcBef>
              <a:spcAft>
                <a:spcPts val="0"/>
              </a:spcAft>
              <a:buClr>
                <a:schemeClr val="dk1"/>
              </a:buClr>
              <a:buSzPts val="1800"/>
              <a:buFont typeface="Arial"/>
              <a:buNone/>
            </a:pPr>
            <a:r>
              <a:rPr lang="en-US" sz="1800" b="1" i="0" u="none" strike="noStrike" cap="none">
                <a:solidFill>
                  <a:schemeClr val="dk1"/>
                </a:solidFill>
                <a:latin typeface="Arial"/>
                <a:ea typeface="Arial"/>
                <a:cs typeface="Arial"/>
                <a:sym typeface="Arial"/>
              </a:rPr>
              <a:t>	6. Consumă alimente care conţin o cantitate mică de grăsimi</a:t>
            </a:r>
            <a:endParaRPr/>
          </a:p>
          <a:p>
            <a:pPr marL="0" marR="0" lvl="0" indent="0" algn="l" rtl="0">
              <a:lnSpc>
                <a:spcPct val="100000"/>
              </a:lnSpc>
              <a:spcBef>
                <a:spcPts val="0"/>
              </a:spcBef>
              <a:spcAft>
                <a:spcPts val="0"/>
              </a:spcAft>
              <a:buClr>
                <a:schemeClr val="dk1"/>
              </a:buClr>
              <a:buSzPts val="1800"/>
              <a:buFont typeface="Arial"/>
              <a:buNone/>
            </a:pPr>
            <a:r>
              <a:rPr lang="en-US" sz="1800" b="0" i="0" u="none" strike="noStrike" cap="none">
                <a:solidFill>
                  <a:schemeClr val="dk1"/>
                </a:solidFill>
                <a:latin typeface="Arial"/>
                <a:ea typeface="Arial"/>
                <a:cs typeface="Arial"/>
                <a:sym typeface="Arial"/>
              </a:rPr>
              <a:t>	Consumul excesiv de grăsimi produce creşterea nivelului  de</a:t>
            </a:r>
            <a:endParaRPr/>
          </a:p>
          <a:p>
            <a:pPr marL="0" marR="0" lvl="0" indent="0" algn="l" rtl="0">
              <a:lnSpc>
                <a:spcPct val="100000"/>
              </a:lnSpc>
              <a:spcBef>
                <a:spcPts val="0"/>
              </a:spcBef>
              <a:spcAft>
                <a:spcPts val="0"/>
              </a:spcAft>
              <a:buClr>
                <a:schemeClr val="dk1"/>
              </a:buClr>
              <a:buSzPts val="1800"/>
              <a:buFont typeface="Arial"/>
              <a:buNone/>
            </a:pPr>
            <a:r>
              <a:rPr lang="en-US" sz="1800" b="0" i="0" u="none" strike="noStrike" cap="none">
                <a:solidFill>
                  <a:schemeClr val="dk1"/>
                </a:solidFill>
                <a:latin typeface="Arial"/>
                <a:ea typeface="Arial"/>
                <a:cs typeface="Arial"/>
                <a:sym typeface="Arial"/>
              </a:rPr>
              <a:t>colesterol şi a riscului pentru apariţia obezităţii şi bolilor cardiovasculare.</a:t>
            </a:r>
            <a:endParaRPr/>
          </a:p>
          <a:p>
            <a:pPr marL="0" marR="0" lvl="0" indent="0" algn="l" rtl="0">
              <a:lnSpc>
                <a:spcPct val="100000"/>
              </a:lnSpc>
              <a:spcBef>
                <a:spcPts val="0"/>
              </a:spcBef>
              <a:spcAft>
                <a:spcPts val="0"/>
              </a:spcAft>
              <a:buClr>
                <a:schemeClr val="dk1"/>
              </a:buClr>
              <a:buSzPts val="1800"/>
              <a:buFont typeface="Arial"/>
              <a:buNone/>
            </a:pPr>
            <a:r>
              <a:rPr lang="en-US" sz="1800" b="0" i="0" u="none" strike="noStrike" cap="none">
                <a:solidFill>
                  <a:schemeClr val="dk1"/>
                </a:solidFill>
                <a:latin typeface="Arial"/>
                <a:ea typeface="Arial"/>
                <a:cs typeface="Arial"/>
                <a:sym typeface="Arial"/>
              </a:rPr>
              <a:t>Trebuie redus consumul de grăsimi cum sunt slănina, margarinele,</a:t>
            </a:r>
            <a:endParaRPr/>
          </a:p>
          <a:p>
            <a:pPr marL="0" marR="0" lvl="0" indent="0" algn="l" rtl="0">
              <a:lnSpc>
                <a:spcPct val="100000"/>
              </a:lnSpc>
              <a:spcBef>
                <a:spcPts val="0"/>
              </a:spcBef>
              <a:spcAft>
                <a:spcPts val="0"/>
              </a:spcAft>
              <a:buClr>
                <a:schemeClr val="dk1"/>
              </a:buClr>
              <a:buSzPts val="1800"/>
              <a:buFont typeface="Arial"/>
              <a:buNone/>
            </a:pPr>
            <a:r>
              <a:rPr lang="en-US" sz="1800" b="0" i="0" u="none" strike="noStrike" cap="none">
                <a:solidFill>
                  <a:schemeClr val="dk1"/>
                </a:solidFill>
                <a:latin typeface="Arial"/>
                <a:ea typeface="Arial"/>
                <a:cs typeface="Arial"/>
                <a:sym typeface="Arial"/>
              </a:rPr>
              <a:t>mâncărurile prăjite, produsele lactate nedegresate, carnea grasă şi</a:t>
            </a:r>
            <a:endParaRPr/>
          </a:p>
          <a:p>
            <a:pPr marL="0" marR="0" lvl="0" indent="0" algn="l" rtl="0">
              <a:lnSpc>
                <a:spcPct val="100000"/>
              </a:lnSpc>
              <a:spcBef>
                <a:spcPts val="0"/>
              </a:spcBef>
              <a:spcAft>
                <a:spcPts val="0"/>
              </a:spcAft>
              <a:buClr>
                <a:schemeClr val="dk1"/>
              </a:buClr>
              <a:buSzPts val="1800"/>
              <a:buFont typeface="Arial"/>
              <a:buNone/>
            </a:pPr>
            <a:r>
              <a:rPr lang="en-US" sz="1800" b="0" i="0" u="none" strike="noStrike" cap="none">
                <a:solidFill>
                  <a:schemeClr val="dk1"/>
                </a:solidFill>
                <a:latin typeface="Arial"/>
                <a:ea typeface="Arial"/>
                <a:cs typeface="Arial"/>
                <a:sym typeface="Arial"/>
              </a:rPr>
              <a:t>alimentele ce conţin aceste tipuri de grăsimi (produsele de patiserie).</a:t>
            </a:r>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24"/>
        <p:cNvGrpSpPr/>
        <p:nvPr/>
      </p:nvGrpSpPr>
      <p:grpSpPr>
        <a:xfrm>
          <a:off x="0" y="0"/>
          <a:ext cx="0" cy="0"/>
          <a:chOff x="0" y="0"/>
          <a:chExt cx="0" cy="0"/>
        </a:xfrm>
      </p:grpSpPr>
      <p:sp>
        <p:nvSpPr>
          <p:cNvPr id="125" name="Google Shape;125;p20"/>
          <p:cNvSpPr txBox="1"/>
          <p:nvPr/>
        </p:nvSpPr>
        <p:spPr>
          <a:xfrm>
            <a:off x="457200" y="457200"/>
            <a:ext cx="8534400" cy="5386387"/>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2400"/>
              <a:buFont typeface="Arial"/>
              <a:buNone/>
            </a:pPr>
            <a:r>
              <a:rPr lang="en-US" sz="2400" b="1" i="0" u="none" strike="noStrike" cap="none">
                <a:solidFill>
                  <a:schemeClr val="dk1"/>
                </a:solidFill>
                <a:latin typeface="Arial"/>
                <a:ea typeface="Arial"/>
                <a:cs typeface="Arial"/>
                <a:sym typeface="Arial"/>
              </a:rPr>
              <a:t>	</a:t>
            </a:r>
            <a:r>
              <a:rPr lang="en-US" sz="2000" b="1" i="0" u="none" strike="noStrike" cap="none">
                <a:solidFill>
                  <a:schemeClr val="dk1"/>
                </a:solidFill>
                <a:latin typeface="Arial"/>
                <a:ea typeface="Arial"/>
                <a:cs typeface="Arial"/>
                <a:sym typeface="Arial"/>
              </a:rPr>
              <a:t>7. Consumă ocazional produse zaharoase rafinate</a:t>
            </a:r>
            <a:endParaRPr/>
          </a:p>
          <a:p>
            <a:pPr marL="0" marR="0" lvl="0" indent="0" algn="l" rtl="0">
              <a:lnSpc>
                <a:spcPct val="100000"/>
              </a:lnSpc>
              <a:spcBef>
                <a:spcPts val="0"/>
              </a:spcBef>
              <a:spcAft>
                <a:spcPts val="0"/>
              </a:spcAft>
              <a:buClr>
                <a:schemeClr val="dk1"/>
              </a:buClr>
              <a:buSzPts val="2000"/>
              <a:buFont typeface="Arial"/>
              <a:buNone/>
            </a:pPr>
            <a:r>
              <a:rPr lang="en-US" sz="2000" b="0" i="0" u="none" strike="noStrike" cap="none">
                <a:solidFill>
                  <a:schemeClr val="dk1"/>
                </a:solidFill>
                <a:latin typeface="Arial"/>
                <a:ea typeface="Arial"/>
                <a:cs typeface="Arial"/>
                <a:sym typeface="Arial"/>
              </a:rPr>
              <a:t>	Aceste alimente au o valoare energetică foarte mare, dar un conţinut nutritiv relativ scăzut.</a:t>
            </a:r>
            <a:endParaRPr/>
          </a:p>
          <a:p>
            <a:pPr marL="0" marR="0" lvl="0" indent="0" algn="l" rtl="0">
              <a:lnSpc>
                <a:spcPct val="100000"/>
              </a:lnSpc>
              <a:spcBef>
                <a:spcPts val="0"/>
              </a:spcBef>
              <a:spcAft>
                <a:spcPts val="0"/>
              </a:spcAft>
              <a:buClr>
                <a:schemeClr val="dk1"/>
              </a:buClr>
              <a:buSzPts val="2000"/>
              <a:buFont typeface="Arial"/>
              <a:buNone/>
            </a:pPr>
            <a:endParaRPr sz="2000" b="1" i="0" u="none" strike="noStrike" cap="none">
              <a:solidFill>
                <a:schemeClr val="dk1"/>
              </a:solidFill>
              <a:latin typeface="Arial"/>
              <a:ea typeface="Arial"/>
              <a:cs typeface="Arial"/>
              <a:sym typeface="Arial"/>
            </a:endParaRPr>
          </a:p>
          <a:p>
            <a:pPr marL="0" marR="0" lvl="0" indent="0" algn="l" rtl="0">
              <a:lnSpc>
                <a:spcPct val="100000"/>
              </a:lnSpc>
              <a:spcBef>
                <a:spcPts val="0"/>
              </a:spcBef>
              <a:spcAft>
                <a:spcPts val="0"/>
              </a:spcAft>
              <a:buClr>
                <a:schemeClr val="dk1"/>
              </a:buClr>
              <a:buSzPts val="2000"/>
              <a:buFont typeface="Arial"/>
              <a:buNone/>
            </a:pPr>
            <a:r>
              <a:rPr lang="en-US" sz="2000" b="1" i="0" u="none" strike="noStrike" cap="none">
                <a:solidFill>
                  <a:schemeClr val="dk1"/>
                </a:solidFill>
                <a:latin typeface="Arial"/>
                <a:ea typeface="Arial"/>
                <a:cs typeface="Arial"/>
                <a:sym typeface="Arial"/>
              </a:rPr>
              <a:t>	8. Consumă alcool cu moderaţie sau deloc</a:t>
            </a:r>
            <a:endParaRPr/>
          </a:p>
          <a:p>
            <a:pPr marL="0" marR="0" lvl="0" indent="0" algn="l" rtl="0">
              <a:lnSpc>
                <a:spcPct val="100000"/>
              </a:lnSpc>
              <a:spcBef>
                <a:spcPts val="0"/>
              </a:spcBef>
              <a:spcAft>
                <a:spcPts val="0"/>
              </a:spcAft>
              <a:buClr>
                <a:schemeClr val="dk1"/>
              </a:buClr>
              <a:buSzPts val="2000"/>
              <a:buFont typeface="Arial"/>
              <a:buNone/>
            </a:pPr>
            <a:r>
              <a:rPr lang="en-US" sz="2000" b="0" i="0" u="none" strike="noStrike" cap="none">
                <a:solidFill>
                  <a:schemeClr val="dk1"/>
                </a:solidFill>
                <a:latin typeface="Arial"/>
                <a:ea typeface="Arial"/>
                <a:cs typeface="Arial"/>
                <a:sym typeface="Arial"/>
              </a:rPr>
              <a:t>	În timp ce cantităţile modeste de alcool nu sunt dăunătoare la majoritatea populaţiei putând avea chiar efecte favorabile în anumite circumstanţe, consumul cu regularitate a unor cantităţi excesive atrage riscuri substanţiale.</a:t>
            </a:r>
            <a:endParaRPr/>
          </a:p>
          <a:p>
            <a:pPr marL="0" marR="0" lvl="0" indent="0" algn="l" rtl="0">
              <a:lnSpc>
                <a:spcPct val="100000"/>
              </a:lnSpc>
              <a:spcBef>
                <a:spcPts val="0"/>
              </a:spcBef>
              <a:spcAft>
                <a:spcPts val="0"/>
              </a:spcAft>
              <a:buClr>
                <a:schemeClr val="dk1"/>
              </a:buClr>
              <a:buSzPts val="2000"/>
              <a:buFont typeface="Arial"/>
              <a:buNone/>
            </a:pPr>
            <a:r>
              <a:rPr lang="en-US" sz="2000" b="1" i="0" u="none" strike="noStrike" cap="none">
                <a:solidFill>
                  <a:schemeClr val="dk1"/>
                </a:solidFill>
                <a:latin typeface="Arial"/>
                <a:ea typeface="Arial"/>
                <a:cs typeface="Arial"/>
                <a:sym typeface="Arial"/>
              </a:rPr>
              <a:t>	</a:t>
            </a:r>
            <a:endParaRPr/>
          </a:p>
          <a:p>
            <a:pPr marL="0" marR="0" lvl="0" indent="0" algn="l" rtl="0">
              <a:lnSpc>
                <a:spcPct val="100000"/>
              </a:lnSpc>
              <a:spcBef>
                <a:spcPts val="0"/>
              </a:spcBef>
              <a:spcAft>
                <a:spcPts val="0"/>
              </a:spcAft>
              <a:buClr>
                <a:schemeClr val="dk1"/>
              </a:buClr>
              <a:buSzPts val="2000"/>
              <a:buFont typeface="Arial"/>
              <a:buNone/>
            </a:pPr>
            <a:r>
              <a:rPr lang="en-US" sz="2000" b="1" i="0" u="none" strike="noStrike" cap="none">
                <a:solidFill>
                  <a:schemeClr val="dk1"/>
                </a:solidFill>
                <a:latin typeface="Arial"/>
                <a:ea typeface="Arial"/>
                <a:cs typeface="Arial"/>
                <a:sym typeface="Arial"/>
              </a:rPr>
              <a:t>	9. Menţine echilibrul între aportul alimentar şi activitatea fizică</a:t>
            </a:r>
            <a:endParaRPr/>
          </a:p>
          <a:p>
            <a:pPr marL="0" marR="0" lvl="0" indent="0" algn="l" rtl="0">
              <a:lnSpc>
                <a:spcPct val="100000"/>
              </a:lnSpc>
              <a:spcBef>
                <a:spcPts val="0"/>
              </a:spcBef>
              <a:spcAft>
                <a:spcPts val="0"/>
              </a:spcAft>
              <a:buClr>
                <a:schemeClr val="dk1"/>
              </a:buClr>
              <a:buSzPts val="2000"/>
              <a:buFont typeface="Arial"/>
              <a:buNone/>
            </a:pPr>
            <a:r>
              <a:rPr lang="en-US" sz="2000" b="0" i="0" u="none" strike="noStrike" cap="none">
                <a:solidFill>
                  <a:schemeClr val="dk1"/>
                </a:solidFill>
                <a:latin typeface="Arial"/>
                <a:ea typeface="Arial"/>
                <a:cs typeface="Arial"/>
                <a:sym typeface="Arial"/>
              </a:rPr>
              <a:t>Pentru a reduce riscul de apariţie a bolilor cronice, precum hipertensiunea arterială, accidentul vascular cerebral, boala coronariană, diabetul zaharat de tip 2 sau diferite tipuri de cancere, este recomandat ca adulţii să facă cel puţin 30 de minute de activitate fizică moderată 1în fiecare zi a săptămânii.</a:t>
            </a:r>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29"/>
        <p:cNvGrpSpPr/>
        <p:nvPr/>
      </p:nvGrpSpPr>
      <p:grpSpPr>
        <a:xfrm>
          <a:off x="0" y="0"/>
          <a:ext cx="0" cy="0"/>
          <a:chOff x="0" y="0"/>
          <a:chExt cx="0" cy="0"/>
        </a:xfrm>
      </p:grpSpPr>
      <p:sp>
        <p:nvSpPr>
          <p:cNvPr id="130" name="Google Shape;130;p21"/>
          <p:cNvSpPr txBox="1">
            <a:spLocks noGrp="1"/>
          </p:cNvSpPr>
          <p:nvPr>
            <p:ph type="title"/>
          </p:nvPr>
        </p:nvSpPr>
        <p:spPr>
          <a:xfrm>
            <a:off x="457200" y="274637"/>
            <a:ext cx="8229600" cy="11430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chemeClr val="dk2"/>
              </a:buClr>
              <a:buSzPts val="4000"/>
              <a:buFont typeface="Arial"/>
              <a:buNone/>
            </a:pPr>
            <a:r>
              <a:rPr lang="en-US" sz="4000" b="0" i="0" u="none">
                <a:solidFill>
                  <a:schemeClr val="dk2"/>
                </a:solidFill>
                <a:latin typeface="Arial"/>
                <a:ea typeface="Arial"/>
                <a:cs typeface="Arial"/>
                <a:sym typeface="Arial"/>
              </a:rPr>
              <a:t/>
            </a:r>
            <a:br>
              <a:rPr lang="en-US" sz="4000" b="0" i="0" u="none">
                <a:solidFill>
                  <a:schemeClr val="dk2"/>
                </a:solidFill>
                <a:latin typeface="Arial"/>
                <a:ea typeface="Arial"/>
                <a:cs typeface="Arial"/>
                <a:sym typeface="Arial"/>
              </a:rPr>
            </a:br>
            <a:endParaRPr/>
          </a:p>
        </p:txBody>
      </p:sp>
      <p:sp>
        <p:nvSpPr>
          <p:cNvPr id="131" name="Google Shape;131;p21"/>
          <p:cNvSpPr txBox="1">
            <a:spLocks noGrp="1"/>
          </p:cNvSpPr>
          <p:nvPr>
            <p:ph type="body" idx="1"/>
          </p:nvPr>
        </p:nvSpPr>
        <p:spPr>
          <a:xfrm>
            <a:off x="304800" y="1600200"/>
            <a:ext cx="8382000" cy="4572000"/>
          </a:xfrm>
          <a:prstGeom prst="rect">
            <a:avLst/>
          </a:prstGeom>
          <a:noFill/>
          <a:ln>
            <a:noFill/>
          </a:ln>
        </p:spPr>
        <p:txBody>
          <a:bodyPr spcFirstLastPara="1" wrap="square" lIns="91425" tIns="45700" rIns="91425" bIns="45700" anchor="t" anchorCtr="0">
            <a:noAutofit/>
          </a:bodyPr>
          <a:lstStyle/>
          <a:p>
            <a:pPr marL="342900" lvl="0" indent="-342900" algn="l" rtl="0">
              <a:lnSpc>
                <a:spcPct val="80000"/>
              </a:lnSpc>
              <a:spcBef>
                <a:spcPts val="0"/>
              </a:spcBef>
              <a:spcAft>
                <a:spcPts val="0"/>
              </a:spcAft>
              <a:buClr>
                <a:schemeClr val="dk1"/>
              </a:buClr>
              <a:buSzPts val="2800"/>
              <a:buFont typeface="Arial"/>
              <a:buChar char="•"/>
            </a:pPr>
            <a:r>
              <a:rPr lang="en-US" sz="2800" b="0" i="0" u="none">
                <a:solidFill>
                  <a:schemeClr val="dk1"/>
                </a:solidFill>
                <a:latin typeface="Arial"/>
                <a:ea typeface="Arial"/>
                <a:cs typeface="Arial"/>
                <a:sym typeface="Arial"/>
              </a:rPr>
              <a:t>Cine mananca pana se imbolnaveste posteste pana se insanatoseste.</a:t>
            </a:r>
            <a:endParaRPr/>
          </a:p>
          <a:p>
            <a:pPr marL="342900" lvl="0" indent="-342900" algn="l" rtl="0">
              <a:lnSpc>
                <a:spcPct val="80000"/>
              </a:lnSpc>
              <a:spcBef>
                <a:spcPts val="560"/>
              </a:spcBef>
              <a:spcAft>
                <a:spcPts val="0"/>
              </a:spcAft>
              <a:buClr>
                <a:schemeClr val="dk1"/>
              </a:buClr>
              <a:buSzPts val="2800"/>
              <a:buFont typeface="Arial"/>
              <a:buChar char="•"/>
            </a:pPr>
            <a:r>
              <a:rPr lang="en-US" sz="2800" b="0" i="0" u="none">
                <a:solidFill>
                  <a:schemeClr val="dk1"/>
                </a:solidFill>
                <a:latin typeface="Arial"/>
                <a:ea typeface="Arial"/>
                <a:cs typeface="Arial"/>
                <a:sym typeface="Arial"/>
              </a:rPr>
              <a:t>Mai bine sa te culci flamand decat sa te scoli in datorii.</a:t>
            </a:r>
            <a:endParaRPr/>
          </a:p>
          <a:p>
            <a:pPr marL="342900" lvl="0" indent="-342900" algn="l" rtl="0">
              <a:lnSpc>
                <a:spcPct val="80000"/>
              </a:lnSpc>
              <a:spcBef>
                <a:spcPts val="560"/>
              </a:spcBef>
              <a:spcAft>
                <a:spcPts val="0"/>
              </a:spcAft>
              <a:buClr>
                <a:schemeClr val="dk1"/>
              </a:buClr>
              <a:buSzPts val="2800"/>
              <a:buFont typeface="Arial"/>
              <a:buChar char="•"/>
            </a:pPr>
            <a:r>
              <a:rPr lang="en-US" sz="2800" b="0" i="0" u="none">
                <a:solidFill>
                  <a:schemeClr val="dk1"/>
                </a:solidFill>
                <a:latin typeface="Arial"/>
                <a:ea typeface="Arial"/>
                <a:cs typeface="Arial"/>
                <a:sym typeface="Arial"/>
              </a:rPr>
              <a:t>Mananca putin , daca vrei sa mananci mult! Mananca mult daca vrei sa mananci putin !</a:t>
            </a:r>
            <a:endParaRPr/>
          </a:p>
          <a:p>
            <a:pPr marL="342900" lvl="0" indent="-342900" algn="l" rtl="0">
              <a:lnSpc>
                <a:spcPct val="80000"/>
              </a:lnSpc>
              <a:spcBef>
                <a:spcPts val="560"/>
              </a:spcBef>
              <a:spcAft>
                <a:spcPts val="0"/>
              </a:spcAft>
              <a:buClr>
                <a:schemeClr val="dk1"/>
              </a:buClr>
              <a:buSzPts val="2800"/>
              <a:buFont typeface="Arial"/>
              <a:buChar char="•"/>
            </a:pPr>
            <a:r>
              <a:rPr lang="en-US" sz="2800" b="0" i="0" u="sng">
                <a:solidFill>
                  <a:schemeClr val="dk1"/>
                </a:solidFill>
                <a:latin typeface="Arial"/>
                <a:ea typeface="Arial"/>
                <a:cs typeface="Arial"/>
                <a:sym typeface="Arial"/>
              </a:rPr>
              <a:t>Culmea lacomiei</a:t>
            </a:r>
            <a:r>
              <a:rPr lang="en-US" sz="2800" b="0" i="0" u="none">
                <a:solidFill>
                  <a:schemeClr val="dk1"/>
                </a:solidFill>
                <a:latin typeface="Arial"/>
                <a:ea typeface="Arial"/>
                <a:cs typeface="Arial"/>
                <a:sym typeface="Arial"/>
              </a:rPr>
              <a:t>: Sa mananci bataie si sa nu te saturi. Sa mananci ciorba cu polonicul si sa ceri dupa fiecare sorbitura un alt polonic pe motiv ca l-ai inghitit pe precedentul</a:t>
            </a:r>
            <a:r>
              <a:rPr lang="en-US" sz="2800" b="1" i="0" u="none">
                <a:solidFill>
                  <a:schemeClr val="dk1"/>
                </a:solidFill>
                <a:latin typeface="Arial"/>
                <a:ea typeface="Arial"/>
                <a:cs typeface="Arial"/>
                <a:sym typeface="Arial"/>
              </a:rPr>
              <a:t>.</a:t>
            </a:r>
            <a:endParaRPr/>
          </a:p>
          <a:p>
            <a:pPr marL="342900" lvl="0" indent="-342900" algn="l" rtl="0">
              <a:lnSpc>
                <a:spcPct val="80000"/>
              </a:lnSpc>
              <a:spcBef>
                <a:spcPts val="560"/>
              </a:spcBef>
              <a:spcAft>
                <a:spcPts val="0"/>
              </a:spcAft>
              <a:buClr>
                <a:schemeClr val="dk1"/>
              </a:buClr>
              <a:buSzPts val="2800"/>
              <a:buFont typeface="Arial"/>
              <a:buNone/>
            </a:pPr>
            <a:r>
              <a:rPr lang="en-US" sz="2800" b="1" i="0" u="none">
                <a:solidFill>
                  <a:schemeClr val="dk1"/>
                </a:solidFill>
                <a:latin typeface="Arial"/>
                <a:ea typeface="Arial"/>
                <a:cs typeface="Arial"/>
                <a:sym typeface="Arial"/>
              </a:rPr>
              <a:t>		</a:t>
            </a:r>
            <a:endParaRPr/>
          </a:p>
          <a:p>
            <a:pPr marL="342900" lvl="0" indent="-342900" algn="l" rtl="0">
              <a:lnSpc>
                <a:spcPct val="80000"/>
              </a:lnSpc>
              <a:spcBef>
                <a:spcPts val="560"/>
              </a:spcBef>
              <a:spcAft>
                <a:spcPts val="0"/>
              </a:spcAft>
              <a:buClr>
                <a:schemeClr val="dk1"/>
              </a:buClr>
              <a:buSzPts val="2800"/>
              <a:buFont typeface="Arial"/>
              <a:buNone/>
            </a:pPr>
            <a:r>
              <a:rPr lang="en-US" sz="2800" b="1" i="0" u="none">
                <a:solidFill>
                  <a:schemeClr val="dk1"/>
                </a:solidFill>
                <a:latin typeface="Arial"/>
                <a:ea typeface="Arial"/>
                <a:cs typeface="Arial"/>
                <a:sym typeface="Arial"/>
              </a:rPr>
              <a:t>		</a:t>
            </a:r>
            <a:endParaRPr/>
          </a:p>
        </p:txBody>
      </p:sp>
      <p:sp>
        <p:nvSpPr>
          <p:cNvPr id="132" name="Google Shape;132;p21"/>
          <p:cNvSpPr/>
          <p:nvPr/>
        </p:nvSpPr>
        <p:spPr>
          <a:xfrm>
            <a:off x="762000" y="533400"/>
            <a:ext cx="7848600" cy="647700"/>
          </a:xfrm>
          <a:prstGeom prst="rect">
            <a:avLst/>
          </a:prstGeom>
        </p:spPr>
        <p:txBody>
          <a:bodyPr>
            <a:prstTxWarp prst="textPlain">
              <a:avLst/>
            </a:prstTxWarp>
          </a:bodyPr>
          <a:lstStyle/>
          <a:p>
            <a:pPr lvl="0" algn="l"/>
            <a:r>
              <a:rPr b="0" i="0">
                <a:ln w="12700" cap="flat" cmpd="sng">
                  <a:solidFill>
                    <a:srgbClr val="EAEAEA"/>
                  </a:solidFill>
                  <a:prstDash val="solid"/>
                  <a:miter lim="800000"/>
                  <a:headEnd type="none" w="sm" len="sm"/>
                  <a:tailEnd type="none" w="sm" len="sm"/>
                </a:ln>
                <a:gradFill>
                  <a:gsLst>
                    <a:gs pos="0">
                      <a:srgbClr val="A603AB"/>
                    </a:gs>
                    <a:gs pos="11999">
                      <a:srgbClr val="E81766"/>
                    </a:gs>
                    <a:gs pos="27000">
                      <a:srgbClr val="EE3F17"/>
                    </a:gs>
                    <a:gs pos="47999">
                      <a:srgbClr val="FFFF00"/>
                    </a:gs>
                    <a:gs pos="64999">
                      <a:srgbClr val="1A8D48"/>
                    </a:gs>
                    <a:gs pos="78999">
                      <a:srgbClr val="0819FB"/>
                    </a:gs>
                    <a:gs pos="100000">
                      <a:srgbClr val="A603AB"/>
                    </a:gs>
                  </a:gsLst>
                  <a:lin ang="0" scaled="0"/>
                </a:gradFill>
                <a:latin typeface="Arial Black"/>
              </a:rPr>
              <a:t>Proverbe si zicatori despre alimentatie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31">
                                            <p:txEl>
                                              <p:pRg st="0" end="0"/>
                                            </p:txEl>
                                          </p:spTgt>
                                        </p:tgtEl>
                                        <p:attrNameLst>
                                          <p:attrName>style.visibility</p:attrName>
                                        </p:attrNameLst>
                                      </p:cBhvr>
                                      <p:to>
                                        <p:strVal val="visible"/>
                                      </p:to>
                                    </p:set>
                                    <p:animEffect transition="in" filter="fade">
                                      <p:cBhvr>
                                        <p:cTn id="7" dur="500"/>
                                        <p:tgtEl>
                                          <p:spTgt spid="13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31">
                                            <p:txEl>
                                              <p:pRg st="1" end="1"/>
                                            </p:txEl>
                                          </p:spTgt>
                                        </p:tgtEl>
                                        <p:attrNameLst>
                                          <p:attrName>style.visibility</p:attrName>
                                        </p:attrNameLst>
                                      </p:cBhvr>
                                      <p:to>
                                        <p:strVal val="visible"/>
                                      </p:to>
                                    </p:set>
                                    <p:animEffect transition="in" filter="fade">
                                      <p:cBhvr>
                                        <p:cTn id="12" dur="500"/>
                                        <p:tgtEl>
                                          <p:spTgt spid="13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31">
                                            <p:txEl>
                                              <p:pRg st="2" end="2"/>
                                            </p:txEl>
                                          </p:spTgt>
                                        </p:tgtEl>
                                        <p:attrNameLst>
                                          <p:attrName>style.visibility</p:attrName>
                                        </p:attrNameLst>
                                      </p:cBhvr>
                                      <p:to>
                                        <p:strVal val="visible"/>
                                      </p:to>
                                    </p:set>
                                    <p:animEffect transition="in" filter="fade">
                                      <p:cBhvr>
                                        <p:cTn id="17" dur="500"/>
                                        <p:tgtEl>
                                          <p:spTgt spid="13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31">
                                            <p:txEl>
                                              <p:pRg st="3" end="3"/>
                                            </p:txEl>
                                          </p:spTgt>
                                        </p:tgtEl>
                                        <p:attrNameLst>
                                          <p:attrName>style.visibility</p:attrName>
                                        </p:attrNameLst>
                                      </p:cBhvr>
                                      <p:to>
                                        <p:strVal val="visible"/>
                                      </p:to>
                                    </p:set>
                                    <p:animEffect transition="in" filter="fade">
                                      <p:cBhvr>
                                        <p:cTn id="22" dur="500"/>
                                        <p:tgtEl>
                                          <p:spTgt spid="131">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31">
                                            <p:txEl>
                                              <p:pRg st="4" end="4"/>
                                            </p:txEl>
                                          </p:spTgt>
                                        </p:tgtEl>
                                        <p:attrNameLst>
                                          <p:attrName>style.visibility</p:attrName>
                                        </p:attrNameLst>
                                      </p:cBhvr>
                                      <p:to>
                                        <p:strVal val="visible"/>
                                      </p:to>
                                    </p:set>
                                    <p:animEffect transition="in" filter="fade">
                                      <p:cBhvr>
                                        <p:cTn id="27" dur="500"/>
                                        <p:tgtEl>
                                          <p:spTgt spid="131">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31">
                                            <p:txEl>
                                              <p:pRg st="5" end="5"/>
                                            </p:txEl>
                                          </p:spTgt>
                                        </p:tgtEl>
                                        <p:attrNameLst>
                                          <p:attrName>style.visibility</p:attrName>
                                        </p:attrNameLst>
                                      </p:cBhvr>
                                      <p:to>
                                        <p:strVal val="visible"/>
                                      </p:to>
                                    </p:set>
                                    <p:animEffect transition="in" filter="fade">
                                      <p:cBhvr>
                                        <p:cTn id="32" dur="500"/>
                                        <p:tgtEl>
                                          <p:spTgt spid="131">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131">
                                            <p:txEl>
                                              <p:pRg st="0" end="0"/>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131">
                                            <p:txEl>
                                              <p:pRg st="1" end="1"/>
                                            </p:tx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131">
                                            <p:txEl>
                                              <p:pRg st="2" end="2"/>
                                            </p:txEl>
                                          </p:spTgt>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nodeType="clickEffect">
                                  <p:stCondLst>
                                    <p:cond delay="0"/>
                                  </p:stCondLst>
                                  <p:childTnLst>
                                    <p:set>
                                      <p:cBhvr>
                                        <p:cTn id="48" dur="1" fill="hold">
                                          <p:stCondLst>
                                            <p:cond delay="0"/>
                                          </p:stCondLst>
                                        </p:cTn>
                                        <p:tgtEl>
                                          <p:spTgt spid="131">
                                            <p:txEl>
                                              <p:pRg st="3" end="3"/>
                                            </p:txEl>
                                          </p:spTgt>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nodeType="clickEffect">
                                  <p:stCondLst>
                                    <p:cond delay="0"/>
                                  </p:stCondLst>
                                  <p:childTnLst>
                                    <p:set>
                                      <p:cBhvr>
                                        <p:cTn id="52" dur="1" fill="hold">
                                          <p:stCondLst>
                                            <p:cond delay="0"/>
                                          </p:stCondLst>
                                        </p:cTn>
                                        <p:tgtEl>
                                          <p:spTgt spid="131">
                                            <p:txEl>
                                              <p:pRg st="4" end="4"/>
                                            </p:txEl>
                                          </p:spTgt>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nodeType="clickEffect">
                                  <p:stCondLst>
                                    <p:cond delay="0"/>
                                  </p:stCondLst>
                                  <p:childTnLst>
                                    <p:set>
                                      <p:cBhvr>
                                        <p:cTn id="56" dur="1" fill="hold">
                                          <p:stCondLst>
                                            <p:cond delay="0"/>
                                          </p:stCondLst>
                                        </p:cTn>
                                        <p:tgtEl>
                                          <p:spTgt spid="131">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290</Words>
  <PresentationFormat>On-screen Show (4:3)</PresentationFormat>
  <Paragraphs>164</Paragraphs>
  <Slides>16</Slides>
  <Notes>16</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Default Design</vt:lpstr>
      <vt:lpstr>MĂNÂNC SĂNĂTOS? </vt:lpstr>
      <vt:lpstr>Slide 2</vt:lpstr>
      <vt:lpstr>Slide 3</vt:lpstr>
      <vt:lpstr> Copiii si adultii deopotriva suntem afectati de era alimentelor nocive, vandute in ambalaje frumos colorate in supermarket , care ascund o lista completa de E-uri periculoase. Fast-food-ul si prajiturile de cofetarie sunt intotdeauna alegeri preferentiale in fata legumelor si a fructelor, intrucat sunt mai accesibile din toate punctele de vedere. Printre multele tentatii, oare mai stim care sunt alimentele indispensabile unei diete cu adevarat sanatoase?  </vt:lpstr>
      <vt:lpstr>Slide 5</vt:lpstr>
      <vt:lpstr>Slide 6</vt:lpstr>
      <vt:lpstr>Slide 7</vt:lpstr>
      <vt:lpstr>Slide 8</vt:lpstr>
      <vt:lpstr> </vt:lpstr>
      <vt:lpstr>Slide 10</vt:lpstr>
      <vt:lpstr>Slide 11</vt:lpstr>
      <vt:lpstr>Slide 12</vt:lpstr>
      <vt:lpstr>Slide 13</vt:lpstr>
      <vt:lpstr>Slide 14</vt:lpstr>
      <vt:lpstr>Slide 15</vt:lpstr>
      <vt:lpstr>Slide 16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MĂNÂNC SĂNĂTOS? </dc:title>
  <dc:creator>Sony</dc:creator>
  <cp:lastModifiedBy>Sony</cp:lastModifiedBy>
  <cp:revision>1</cp:revision>
  <dcterms:modified xsi:type="dcterms:W3CDTF">2020-07-02T08:34:15Z</dcterms:modified>
</cp:coreProperties>
</file>