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54"/>
        <p:cNvGrpSpPr/>
        <p:nvPr/>
      </p:nvGrpSpPr>
      <p:grpSpPr>
        <a:xfrm>
          <a:off x="0" y="0"/>
          <a:ext cx="0" cy="0"/>
          <a:chOff x="0" y="0"/>
          <a:chExt cx="0" cy="0"/>
        </a:xfrm>
      </p:grpSpPr>
      <p:grpSp>
        <p:nvGrpSpPr>
          <p:cNvPr id="55" name="Google Shape;55;p2"/>
          <p:cNvGrpSpPr/>
          <p:nvPr/>
        </p:nvGrpSpPr>
        <p:grpSpPr>
          <a:xfrm>
            <a:off x="-25944" y="-79048"/>
            <a:ext cx="9413513" cy="6937048"/>
            <a:chOff x="-16" y="-50"/>
            <a:chExt cx="5930" cy="4370"/>
          </a:xfrm>
        </p:grpSpPr>
        <p:grpSp>
          <p:nvGrpSpPr>
            <p:cNvPr id="56" name="Google Shape;56;p2"/>
            <p:cNvGrpSpPr/>
            <p:nvPr/>
          </p:nvGrpSpPr>
          <p:grpSpPr>
            <a:xfrm rot="-240000">
              <a:off x="3278" y="33"/>
              <a:ext cx="2506" cy="3810"/>
              <a:chOff x="2606" y="571"/>
              <a:chExt cx="2506" cy="3810"/>
            </a:xfrm>
          </p:grpSpPr>
          <p:sp>
            <p:nvSpPr>
              <p:cNvPr id="57" name="Google Shape;57;p2"/>
              <p:cNvSpPr/>
              <p:nvPr/>
            </p:nvSpPr>
            <p:spPr>
              <a:xfrm rot="1440000" flipH="1">
                <a:off x="3534" y="778"/>
                <a:ext cx="1333" cy="1485"/>
              </a:xfrm>
              <a:custGeom>
                <a:avLst/>
                <a:gdLst/>
                <a:ahLst/>
                <a:cxnLst/>
                <a:rect l="l" t="t" r="r" b="b"/>
                <a:pathLst>
                  <a:path w="596" h="666" extrusionOk="0">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 name="Google Shape;58;p2"/>
              <p:cNvSpPr/>
              <p:nvPr/>
            </p:nvSpPr>
            <p:spPr>
              <a:xfrm rot="1440000" flipH="1">
                <a:off x="4029" y="1802"/>
                <a:ext cx="571" cy="531"/>
              </a:xfrm>
              <a:custGeom>
                <a:avLst/>
                <a:gdLst/>
                <a:ahLst/>
                <a:cxnLst/>
                <a:rect l="l" t="t" r="r" b="b"/>
                <a:pathLst>
                  <a:path w="257" h="237" extrusionOk="0">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 name="Google Shape;59;p2"/>
              <p:cNvSpPr/>
              <p:nvPr/>
            </p:nvSpPr>
            <p:spPr>
              <a:xfrm rot="1440000" flipH="1">
                <a:off x="3639" y="2167"/>
                <a:ext cx="277" cy="249"/>
              </a:xfrm>
              <a:custGeom>
                <a:avLst/>
                <a:gdLst/>
                <a:ahLst/>
                <a:cxnLst/>
                <a:rect l="l" t="t" r="r" b="b"/>
                <a:pathLst>
                  <a:path w="124" h="110" extrusionOk="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 name="Google Shape;60;p2"/>
              <p:cNvSpPr/>
              <p:nvPr/>
            </p:nvSpPr>
            <p:spPr>
              <a:xfrm rot="1440000" flipH="1">
                <a:off x="3979" y="977"/>
                <a:ext cx="245" cy="347"/>
              </a:xfrm>
              <a:custGeom>
                <a:avLst/>
                <a:gdLst/>
                <a:ahLst/>
                <a:cxnLst/>
                <a:rect l="l" t="t" r="r" b="b"/>
                <a:pathLst>
                  <a:path w="109" h="156" extrusionOk="0">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 name="Google Shape;61;p2"/>
              <p:cNvSpPr/>
              <p:nvPr/>
            </p:nvSpPr>
            <p:spPr>
              <a:xfrm rot="1440000" flipH="1">
                <a:off x="3845" y="2207"/>
                <a:ext cx="103" cy="209"/>
              </a:xfrm>
              <a:custGeom>
                <a:avLst/>
                <a:gdLst/>
                <a:ahLst/>
                <a:cxnLst/>
                <a:rect l="l" t="t" r="r" b="b"/>
                <a:pathLst>
                  <a:path w="46" h="94" extrusionOk="0">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2" name="Google Shape;62;p2"/>
              <p:cNvSpPr/>
              <p:nvPr/>
            </p:nvSpPr>
            <p:spPr>
              <a:xfrm rot="1440000" flipH="1">
                <a:off x="3895" y="1325"/>
                <a:ext cx="120" cy="90"/>
              </a:xfrm>
              <a:custGeom>
                <a:avLst/>
                <a:gdLst/>
                <a:ahLst/>
                <a:cxnLst/>
                <a:rect l="l" t="t" r="r" b="b"/>
                <a:pathLst>
                  <a:path w="54" h="40" extrusionOk="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3" name="Google Shape;63;p2"/>
              <p:cNvSpPr/>
              <p:nvPr/>
            </p:nvSpPr>
            <p:spPr>
              <a:xfrm rot="1440000" flipH="1">
                <a:off x="3010" y="2344"/>
                <a:ext cx="330" cy="2059"/>
              </a:xfrm>
              <a:custGeom>
                <a:avLst/>
                <a:gdLst/>
                <a:ahLst/>
                <a:cxnLst/>
                <a:rect l="l" t="t" r="r" b="b"/>
                <a:pathLst>
                  <a:path w="149" h="704" extrusionOk="0">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64" name="Google Shape;64;p2"/>
            <p:cNvSpPr/>
            <p:nvPr/>
          </p:nvSpPr>
          <p:spPr>
            <a:xfrm rot="420000" flipH="1">
              <a:off x="22" y="1957"/>
              <a:ext cx="323" cy="649"/>
            </a:xfrm>
            <a:custGeom>
              <a:avLst/>
              <a:gdLst/>
              <a:ahLst/>
              <a:cxnLst/>
              <a:rect l="l" t="t" r="r" b="b"/>
              <a:pathLst>
                <a:path w="128" h="217" extrusionOk="0">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5" name="Google Shape;65;p2"/>
            <p:cNvSpPr/>
            <p:nvPr/>
          </p:nvSpPr>
          <p:spPr>
            <a:xfrm>
              <a:off x="168" y="1260"/>
              <a:ext cx="1259" cy="1532"/>
            </a:xfrm>
            <a:custGeom>
              <a:avLst/>
              <a:gdLst/>
              <a:ahLst/>
              <a:cxnLst/>
              <a:rect l="l" t="t" r="r" b="b"/>
              <a:pathLst>
                <a:path w="1259" h="1532" extrusionOk="0">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6" name="Google Shape;66;p2"/>
            <p:cNvSpPr/>
            <p:nvPr/>
          </p:nvSpPr>
          <p:spPr>
            <a:xfrm>
              <a:off x="0" y="2610"/>
              <a:ext cx="801" cy="459"/>
            </a:xfrm>
            <a:custGeom>
              <a:avLst/>
              <a:gdLst/>
              <a:ahLst/>
              <a:cxnLst/>
              <a:rect l="l" t="t" r="r" b="b"/>
              <a:pathLst>
                <a:path w="801" h="459" extrusionOk="0">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7" name="Google Shape;67;p2"/>
            <p:cNvSpPr/>
            <p:nvPr/>
          </p:nvSpPr>
          <p:spPr>
            <a:xfrm rot="420000" flipH="1">
              <a:off x="898" y="2855"/>
              <a:ext cx="354" cy="464"/>
            </a:xfrm>
            <a:custGeom>
              <a:avLst/>
              <a:gdLst/>
              <a:ahLst/>
              <a:cxnLst/>
              <a:rect l="l" t="t" r="r" b="b"/>
              <a:pathLst>
                <a:path w="117" h="132" extrusionOk="0">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 name="Google Shape;68;p2"/>
            <p:cNvSpPr/>
            <p:nvPr/>
          </p:nvSpPr>
          <p:spPr>
            <a:xfrm rot="420000" flipH="1">
              <a:off x="799" y="2979"/>
              <a:ext cx="87" cy="274"/>
            </a:xfrm>
            <a:custGeom>
              <a:avLst/>
              <a:gdLst/>
              <a:ahLst/>
              <a:cxnLst/>
              <a:rect l="l" t="t" r="r" b="b"/>
              <a:pathLst>
                <a:path w="29" h="77" extrusionOk="0">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Google Shape;69;p2"/>
            <p:cNvSpPr/>
            <p:nvPr/>
          </p:nvSpPr>
          <p:spPr>
            <a:xfrm>
              <a:off x="1190" y="3273"/>
              <a:ext cx="1108" cy="1047"/>
            </a:xfrm>
            <a:custGeom>
              <a:avLst/>
              <a:gdLst/>
              <a:ahLst/>
              <a:cxnLst/>
              <a:rect l="l" t="t" r="r" b="b"/>
              <a:pathLst>
                <a:path w="1108" h="1047" extrusionOk="0">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70" name="Google Shape;70;p2"/>
            <p:cNvGrpSpPr/>
            <p:nvPr/>
          </p:nvGrpSpPr>
          <p:grpSpPr>
            <a:xfrm rot="3180000">
              <a:off x="2631" y="754"/>
              <a:ext cx="569" cy="637"/>
              <a:chOff x="1727" y="866"/>
              <a:chExt cx="129" cy="157"/>
            </a:xfrm>
          </p:grpSpPr>
          <p:sp>
            <p:nvSpPr>
              <p:cNvPr id="71" name="Google Shape;71;p2"/>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2" name="Google Shape;72;p2"/>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3" name="Google Shape;73;p2"/>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74" name="Google Shape;74;p2"/>
            <p:cNvGrpSpPr/>
            <p:nvPr/>
          </p:nvGrpSpPr>
          <p:grpSpPr>
            <a:xfrm rot="-6720000">
              <a:off x="3636" y="132"/>
              <a:ext cx="356" cy="607"/>
              <a:chOff x="1727" y="866"/>
              <a:chExt cx="129" cy="157"/>
            </a:xfrm>
          </p:grpSpPr>
          <p:sp>
            <p:nvSpPr>
              <p:cNvPr id="75" name="Google Shape;75;p2"/>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6" name="Google Shape;76;p2"/>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7" name="Google Shape;77;p2"/>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78" name="Google Shape;78;p2"/>
            <p:cNvGrpSpPr/>
            <p:nvPr/>
          </p:nvGrpSpPr>
          <p:grpSpPr>
            <a:xfrm rot="8520000">
              <a:off x="668" y="3321"/>
              <a:ext cx="501" cy="502"/>
              <a:chOff x="1727" y="866"/>
              <a:chExt cx="129" cy="157"/>
            </a:xfrm>
          </p:grpSpPr>
          <p:sp>
            <p:nvSpPr>
              <p:cNvPr id="79" name="Google Shape;79;p2"/>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0" name="Google Shape;80;p2"/>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1" name="Google Shape;81;p2"/>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82" name="Google Shape;82;p2"/>
            <p:cNvGrpSpPr/>
            <p:nvPr/>
          </p:nvGrpSpPr>
          <p:grpSpPr>
            <a:xfrm rot="4140000" flipH="1">
              <a:off x="393" y="261"/>
              <a:ext cx="709" cy="892"/>
              <a:chOff x="1727" y="866"/>
              <a:chExt cx="129" cy="157"/>
            </a:xfrm>
          </p:grpSpPr>
          <p:sp>
            <p:nvSpPr>
              <p:cNvPr id="83" name="Google Shape;83;p2"/>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4" name="Google Shape;84;p2"/>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5" name="Google Shape;85;p2"/>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86" name="Google Shape;86;p2"/>
            <p:cNvGrpSpPr/>
            <p:nvPr/>
          </p:nvGrpSpPr>
          <p:grpSpPr>
            <a:xfrm rot="10020000" flipH="1">
              <a:off x="4625" y="2382"/>
              <a:ext cx="709" cy="892"/>
              <a:chOff x="1727" y="866"/>
              <a:chExt cx="129" cy="157"/>
            </a:xfrm>
          </p:grpSpPr>
          <p:sp>
            <p:nvSpPr>
              <p:cNvPr id="87" name="Google Shape;87;p2"/>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8" name="Google Shape;88;p2"/>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9" name="Google Shape;89;p2"/>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90" name="Google Shape;90;p2"/>
            <p:cNvSpPr/>
            <p:nvPr/>
          </p:nvSpPr>
          <p:spPr>
            <a:xfrm>
              <a:off x="1217" y="2"/>
              <a:ext cx="862" cy="886"/>
            </a:xfrm>
            <a:custGeom>
              <a:avLst/>
              <a:gdLst/>
              <a:ahLst/>
              <a:cxnLst/>
              <a:rect l="l" t="t" r="r" b="b"/>
              <a:pathLst>
                <a:path w="862" h="886" extrusionOk="0">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1" name="Google Shape;91;p2"/>
            <p:cNvSpPr/>
            <p:nvPr/>
          </p:nvSpPr>
          <p:spPr>
            <a:xfrm rot="-960000" flipH="1">
              <a:off x="2158" y="102"/>
              <a:ext cx="681" cy="593"/>
            </a:xfrm>
            <a:custGeom>
              <a:avLst/>
              <a:gdLst/>
              <a:ahLst/>
              <a:cxnLst/>
              <a:rect l="l" t="t" r="r" b="b"/>
              <a:pathLst>
                <a:path w="257" h="237" extrusionOk="0">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2" name="Google Shape;92;p2"/>
            <p:cNvSpPr/>
            <p:nvPr/>
          </p:nvSpPr>
          <p:spPr>
            <a:xfrm rot="-960000" flipH="1">
              <a:off x="1997" y="858"/>
              <a:ext cx="330" cy="278"/>
            </a:xfrm>
            <a:custGeom>
              <a:avLst/>
              <a:gdLst/>
              <a:ahLst/>
              <a:cxnLst/>
              <a:rect l="l" t="t" r="r" b="b"/>
              <a:pathLst>
                <a:path w="124" h="110" extrusionOk="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Google Shape;93;p2"/>
            <p:cNvSpPr/>
            <p:nvPr/>
          </p:nvSpPr>
          <p:spPr>
            <a:xfrm rot="-960000" flipH="1">
              <a:off x="2224" y="808"/>
              <a:ext cx="123" cy="233"/>
            </a:xfrm>
            <a:custGeom>
              <a:avLst/>
              <a:gdLst/>
              <a:ahLst/>
              <a:cxnLst/>
              <a:rect l="l" t="t" r="r" b="b"/>
              <a:pathLst>
                <a:path w="46" h="94" extrusionOk="0">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Google Shape;94;p2"/>
            <p:cNvSpPr/>
            <p:nvPr/>
          </p:nvSpPr>
          <p:spPr>
            <a:xfrm>
              <a:off x="1603" y="0"/>
              <a:ext cx="124" cy="121"/>
            </a:xfrm>
            <a:custGeom>
              <a:avLst/>
              <a:gdLst/>
              <a:ahLst/>
              <a:cxnLst/>
              <a:rect l="l" t="t" r="r" b="b"/>
              <a:pathLst>
                <a:path w="124" h="121" extrusionOk="0">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2"/>
            <p:cNvSpPr/>
            <p:nvPr/>
          </p:nvSpPr>
          <p:spPr>
            <a:xfrm rot="-960000" flipH="1">
              <a:off x="2173" y="1238"/>
              <a:ext cx="393" cy="2300"/>
            </a:xfrm>
            <a:custGeom>
              <a:avLst/>
              <a:gdLst/>
              <a:ahLst/>
              <a:cxnLst/>
              <a:rect l="l" t="t" r="r" b="b"/>
              <a:pathLst>
                <a:path w="149" h="704" extrusionOk="0">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2"/>
            <p:cNvSpPr/>
            <p:nvPr/>
          </p:nvSpPr>
          <p:spPr>
            <a:xfrm>
              <a:off x="0" y="1848"/>
              <a:ext cx="36" cy="132"/>
            </a:xfrm>
            <a:custGeom>
              <a:avLst/>
              <a:gdLst/>
              <a:ahLst/>
              <a:cxnLst/>
              <a:rect l="l" t="t" r="r" b="b"/>
              <a:pathLst>
                <a:path w="36" h="132" extrusionOk="0">
                  <a:moveTo>
                    <a:pt x="0" y="0"/>
                  </a:moveTo>
                  <a:lnTo>
                    <a:pt x="36" y="12"/>
                  </a:lnTo>
                  <a:lnTo>
                    <a:pt x="0" y="132"/>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97" name="Google Shape;97;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4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2"/>
          <p:cNvSpPr txBox="1">
            <a:spLocks noGrp="1"/>
          </p:cNvSpPr>
          <p:nvPr>
            <p:ph type="ctrTitle"/>
          </p:nvPr>
        </p:nvSpPr>
        <p:spPr>
          <a:xfrm>
            <a:off x="2455862" y="596900"/>
            <a:ext cx="6192837"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1" name="Google Shape;101;p2"/>
          <p:cNvSpPr txBox="1">
            <a:spLocks noGrp="1"/>
          </p:cNvSpPr>
          <p:nvPr>
            <p:ph type="subTitle" idx="1"/>
          </p:nvPr>
        </p:nvSpPr>
        <p:spPr>
          <a:xfrm>
            <a:off x="2489200" y="4279900"/>
            <a:ext cx="6146800" cy="1485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42912" y="103187"/>
            <a:ext cx="8243887" cy="131445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4" name="Google Shape;104;p3"/>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400">
                <a:latin typeface="Verdana"/>
                <a:ea typeface="Verdana"/>
                <a:cs typeface="Verdana"/>
                <a:sym typeface="Verdana"/>
              </a:defRPr>
            </a:lvl1pPr>
            <a:lvl2pPr marL="0" lvl="1" indent="0" algn="r">
              <a:lnSpc>
                <a:spcPct val="100000"/>
              </a:lnSpc>
              <a:spcBef>
                <a:spcPts val="0"/>
              </a:spcBef>
              <a:spcAft>
                <a:spcPts val="0"/>
              </a:spcAft>
              <a:buNone/>
              <a:defRPr sz="1400">
                <a:latin typeface="Verdana"/>
                <a:ea typeface="Verdana"/>
                <a:cs typeface="Verdana"/>
                <a:sym typeface="Verdana"/>
              </a:defRPr>
            </a:lvl2pPr>
            <a:lvl3pPr marL="0" lvl="2" indent="0" algn="r">
              <a:lnSpc>
                <a:spcPct val="100000"/>
              </a:lnSpc>
              <a:spcBef>
                <a:spcPts val="0"/>
              </a:spcBef>
              <a:spcAft>
                <a:spcPts val="0"/>
              </a:spcAft>
              <a:buNone/>
              <a:defRPr sz="1400">
                <a:latin typeface="Verdana"/>
                <a:ea typeface="Verdana"/>
                <a:cs typeface="Verdana"/>
                <a:sym typeface="Verdana"/>
              </a:defRPr>
            </a:lvl3pPr>
            <a:lvl4pPr marL="0" lvl="3" indent="0" algn="r">
              <a:lnSpc>
                <a:spcPct val="100000"/>
              </a:lnSpc>
              <a:spcBef>
                <a:spcPts val="0"/>
              </a:spcBef>
              <a:spcAft>
                <a:spcPts val="0"/>
              </a:spcAft>
              <a:buNone/>
              <a:defRPr sz="1400">
                <a:latin typeface="Verdana"/>
                <a:ea typeface="Verdana"/>
                <a:cs typeface="Verdana"/>
                <a:sym typeface="Verdana"/>
              </a:defRPr>
            </a:lvl4pPr>
            <a:lvl5pPr marL="0" lvl="4" indent="0" algn="r">
              <a:lnSpc>
                <a:spcPct val="100000"/>
              </a:lnSpc>
              <a:spcBef>
                <a:spcPts val="0"/>
              </a:spcBef>
              <a:spcAft>
                <a:spcPts val="0"/>
              </a:spcAft>
              <a:buNone/>
              <a:defRPr sz="1400">
                <a:latin typeface="Verdana"/>
                <a:ea typeface="Verdana"/>
                <a:cs typeface="Verdana"/>
                <a:sym typeface="Verdana"/>
              </a:defRPr>
            </a:lvl5pPr>
            <a:lvl6pPr marL="0" lvl="5" indent="0" algn="r">
              <a:lnSpc>
                <a:spcPct val="100000"/>
              </a:lnSpc>
              <a:spcBef>
                <a:spcPts val="0"/>
              </a:spcBef>
              <a:spcAft>
                <a:spcPts val="0"/>
              </a:spcAft>
              <a:buNone/>
              <a:defRPr sz="1400">
                <a:latin typeface="Verdana"/>
                <a:ea typeface="Verdana"/>
                <a:cs typeface="Verdana"/>
                <a:sym typeface="Verdana"/>
              </a:defRPr>
            </a:lvl6pPr>
            <a:lvl7pPr marL="0" lvl="6" indent="0" algn="r">
              <a:lnSpc>
                <a:spcPct val="100000"/>
              </a:lnSpc>
              <a:spcBef>
                <a:spcPts val="0"/>
              </a:spcBef>
              <a:spcAft>
                <a:spcPts val="0"/>
              </a:spcAft>
              <a:buNone/>
              <a:defRPr sz="1400">
                <a:latin typeface="Verdana"/>
                <a:ea typeface="Verdana"/>
                <a:cs typeface="Verdana"/>
                <a:sym typeface="Verdana"/>
              </a:defRPr>
            </a:lvl7pPr>
            <a:lvl8pPr marL="0" lvl="7" indent="0" algn="r">
              <a:lnSpc>
                <a:spcPct val="100000"/>
              </a:lnSpc>
              <a:spcBef>
                <a:spcPts val="0"/>
              </a:spcBef>
              <a:spcAft>
                <a:spcPts val="0"/>
              </a:spcAft>
              <a:buNone/>
              <a:defRPr sz="1400">
                <a:latin typeface="Verdana"/>
                <a:ea typeface="Verdana"/>
                <a:cs typeface="Verdana"/>
                <a:sym typeface="Verdana"/>
              </a:defRPr>
            </a:lvl8pPr>
            <a:lvl9pPr marL="0" lvl="8" indent="0" algn="r">
              <a:lnSpc>
                <a:spcPct val="100000"/>
              </a:lnSpc>
              <a:spcBef>
                <a:spcPts val="0"/>
              </a:spcBef>
              <a:spcAft>
                <a:spcPts val="0"/>
              </a:spcAft>
              <a:buNone/>
              <a:defRPr sz="1400">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82507" y="-91300"/>
            <a:ext cx="3205025" cy="6947711"/>
            <a:chOff x="-115" y="-58"/>
            <a:chExt cx="2019" cy="4377"/>
          </a:xfrm>
        </p:grpSpPr>
        <p:sp>
          <p:nvSpPr>
            <p:cNvPr id="7" name="Google Shape;7;p1"/>
            <p:cNvSpPr/>
            <p:nvPr/>
          </p:nvSpPr>
          <p:spPr>
            <a:xfrm>
              <a:off x="-5" y="3262"/>
              <a:ext cx="472" cy="802"/>
            </a:xfrm>
            <a:custGeom>
              <a:avLst/>
              <a:gdLst/>
              <a:ahLst/>
              <a:cxnLst/>
              <a:rect l="l" t="t" r="r" b="b"/>
              <a:pathLst>
                <a:path w="472" h="802" extrusionOk="0">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4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8" name="Google Shape;8;p1"/>
            <p:cNvGrpSpPr/>
            <p:nvPr/>
          </p:nvGrpSpPr>
          <p:grpSpPr>
            <a:xfrm rot="-6600000" flipH="1">
              <a:off x="104" y="2441"/>
              <a:ext cx="452" cy="444"/>
              <a:chOff x="1727" y="866"/>
              <a:chExt cx="129" cy="157"/>
            </a:xfrm>
          </p:grpSpPr>
          <p:sp>
            <p:nvSpPr>
              <p:cNvPr id="9" name="Google Shape;9;p1"/>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Google Shape;10;p1"/>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2" name="Google Shape;12;p1"/>
            <p:cNvSpPr/>
            <p:nvPr/>
          </p:nvSpPr>
          <p:spPr>
            <a:xfrm>
              <a:off x="90" y="1736"/>
              <a:ext cx="710" cy="768"/>
            </a:xfrm>
            <a:custGeom>
              <a:avLst/>
              <a:gdLst/>
              <a:ahLst/>
              <a:cxnLst/>
              <a:rect l="l" t="t" r="r" b="b"/>
              <a:pathLst>
                <a:path w="710" h="768" extrusionOk="0">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Google Shape;13;p1"/>
            <p:cNvGrpSpPr/>
            <p:nvPr/>
          </p:nvGrpSpPr>
          <p:grpSpPr>
            <a:xfrm rot="360000">
              <a:off x="-26" y="1708"/>
              <a:ext cx="1840" cy="1808"/>
              <a:chOff x="23" y="2769"/>
              <a:chExt cx="937" cy="865"/>
            </a:xfrm>
          </p:grpSpPr>
          <p:sp>
            <p:nvSpPr>
              <p:cNvPr id="14" name="Google Shape;14;p1"/>
              <p:cNvSpPr/>
              <p:nvPr/>
            </p:nvSpPr>
            <p:spPr>
              <a:xfrm rot="420000" flipH="1">
                <a:off x="125" y="2787"/>
                <a:ext cx="313" cy="303"/>
              </a:xfrm>
              <a:custGeom>
                <a:avLst/>
                <a:gdLst/>
                <a:ahLst/>
                <a:cxnLst/>
                <a:rect l="l" t="t" r="r" b="b"/>
                <a:pathLst>
                  <a:path w="217" h="210" extrusionOk="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1"/>
              <p:cNvSpPr/>
              <p:nvPr/>
            </p:nvSpPr>
            <p:spPr>
              <a:xfrm rot="420000" flipH="1">
                <a:off x="41" y="2843"/>
                <a:ext cx="262" cy="308"/>
              </a:xfrm>
              <a:custGeom>
                <a:avLst/>
                <a:gdLst/>
                <a:ahLst/>
                <a:cxnLst/>
                <a:rect l="l" t="t" r="r" b="b"/>
                <a:pathLst>
                  <a:path w="182" h="213" extrusionOk="0">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1"/>
              <p:cNvSpPr/>
              <p:nvPr/>
            </p:nvSpPr>
            <p:spPr>
              <a:xfrm rot="420000" flipH="1">
                <a:off x="121" y="2907"/>
                <a:ext cx="93" cy="156"/>
              </a:xfrm>
              <a:custGeom>
                <a:avLst/>
                <a:gdLst/>
                <a:ahLst/>
                <a:cxnLst/>
                <a:rect l="l" t="t" r="r" b="b"/>
                <a:pathLst>
                  <a:path w="128" h="217" extrusionOk="0">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1"/>
              <p:cNvSpPr/>
              <p:nvPr/>
            </p:nvSpPr>
            <p:spPr>
              <a:xfrm rot="420000" flipH="1">
                <a:off x="313" y="3110"/>
                <a:ext cx="85" cy="93"/>
              </a:xfrm>
              <a:custGeom>
                <a:avLst/>
                <a:gdLst/>
                <a:ahLst/>
                <a:cxnLst/>
                <a:rect l="l" t="t" r="r" b="b"/>
                <a:pathLst>
                  <a:path w="117" h="132" extrusionOk="0">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1"/>
              <p:cNvSpPr/>
              <p:nvPr/>
            </p:nvSpPr>
            <p:spPr>
              <a:xfrm rot="420000" flipH="1">
                <a:off x="289" y="3135"/>
                <a:ext cx="21" cy="55"/>
              </a:xfrm>
              <a:custGeom>
                <a:avLst/>
                <a:gdLst/>
                <a:ahLst/>
                <a:cxnLst/>
                <a:rect l="l" t="t" r="r" b="b"/>
                <a:pathLst>
                  <a:path w="29" h="77" extrusionOk="0">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9" name="Google Shape;19;p1"/>
              <p:cNvGrpSpPr/>
              <p:nvPr/>
            </p:nvGrpSpPr>
            <p:grpSpPr>
              <a:xfrm rot="-10680000" flipH="1">
                <a:off x="324" y="3189"/>
                <a:ext cx="629" cy="434"/>
                <a:chOff x="-378" y="1701"/>
                <a:chExt cx="629" cy="434"/>
              </a:xfrm>
            </p:grpSpPr>
            <p:sp>
              <p:nvSpPr>
                <p:cNvPr id="20" name="Google Shape;20;p1"/>
                <p:cNvSpPr/>
                <p:nvPr/>
              </p:nvSpPr>
              <p:spPr>
                <a:xfrm rot="4200000">
                  <a:off x="-242" y="1806"/>
                  <a:ext cx="143" cy="390"/>
                </a:xfrm>
                <a:custGeom>
                  <a:avLst/>
                  <a:gdLst/>
                  <a:ahLst/>
                  <a:cxnLst/>
                  <a:rect l="l" t="t" r="r" b="b"/>
                  <a:pathLst>
                    <a:path w="207" h="564" extrusionOk="0">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1"/>
                <p:cNvSpPr/>
                <p:nvPr/>
              </p:nvSpPr>
              <p:spPr>
                <a:xfrm rot="4200000">
                  <a:off x="124" y="1760"/>
                  <a:ext cx="33" cy="160"/>
                </a:xfrm>
                <a:custGeom>
                  <a:avLst/>
                  <a:gdLst/>
                  <a:ahLst/>
                  <a:cxnLst/>
                  <a:rect l="l" t="t" r="r" b="b"/>
                  <a:pathLst>
                    <a:path w="47" h="232" extrusionOk="0">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1"/>
                <p:cNvSpPr/>
                <p:nvPr/>
              </p:nvSpPr>
              <p:spPr>
                <a:xfrm rot="4200000">
                  <a:off x="198" y="1720"/>
                  <a:ext cx="60" cy="27"/>
                </a:xfrm>
                <a:custGeom>
                  <a:avLst/>
                  <a:gdLst/>
                  <a:ahLst/>
                  <a:cxnLst/>
                  <a:rect l="l" t="t" r="r" b="b"/>
                  <a:pathLst>
                    <a:path w="87" h="40" extrusionOk="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grpSp>
          <p:nvGrpSpPr>
            <p:cNvPr id="23" name="Google Shape;23;p1"/>
            <p:cNvGrpSpPr/>
            <p:nvPr/>
          </p:nvGrpSpPr>
          <p:grpSpPr>
            <a:xfrm rot="6240000">
              <a:off x="343" y="3854"/>
              <a:ext cx="392" cy="424"/>
              <a:chOff x="1727" y="866"/>
              <a:chExt cx="129" cy="157"/>
            </a:xfrm>
          </p:grpSpPr>
          <p:sp>
            <p:nvSpPr>
              <p:cNvPr id="24" name="Google Shape;24;p1"/>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Google Shape;25;p1"/>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1"/>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27" name="Google Shape;27;p1"/>
            <p:cNvGrpSpPr/>
            <p:nvPr/>
          </p:nvGrpSpPr>
          <p:grpSpPr>
            <a:xfrm rot="4980000">
              <a:off x="249" y="1102"/>
              <a:ext cx="412" cy="500"/>
              <a:chOff x="1727" y="866"/>
              <a:chExt cx="129" cy="157"/>
            </a:xfrm>
          </p:grpSpPr>
          <p:sp>
            <p:nvSpPr>
              <p:cNvPr id="28" name="Google Shape;28;p1"/>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 name="Google Shape;29;p1"/>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Google Shape;30;p1"/>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31" name="Google Shape;31;p1"/>
            <p:cNvGrpSpPr/>
            <p:nvPr/>
          </p:nvGrpSpPr>
          <p:grpSpPr>
            <a:xfrm>
              <a:off x="815" y="0"/>
              <a:ext cx="345" cy="367"/>
              <a:chOff x="1727" y="866"/>
              <a:chExt cx="129" cy="157"/>
            </a:xfrm>
          </p:grpSpPr>
          <p:sp>
            <p:nvSpPr>
              <p:cNvPr id="32" name="Google Shape;32;p1"/>
              <p:cNvSpPr/>
              <p:nvPr/>
            </p:nvSpPr>
            <p:spPr>
              <a:xfrm>
                <a:off x="1727" y="866"/>
                <a:ext cx="41" cy="59"/>
              </a:xfrm>
              <a:custGeom>
                <a:avLst/>
                <a:gdLst/>
                <a:ahLst/>
                <a:cxnLst/>
                <a:rect l="l" t="t" r="r" b="b"/>
                <a:pathLst>
                  <a:path w="83" h="117" extrusionOk="0">
                    <a:moveTo>
                      <a:pt x="83" y="28"/>
                    </a:moveTo>
                    <a:lnTo>
                      <a:pt x="27" y="0"/>
                    </a:lnTo>
                    <a:lnTo>
                      <a:pt x="0" y="117"/>
                    </a:lnTo>
                    <a:lnTo>
                      <a:pt x="83"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 name="Google Shape;33;p1"/>
              <p:cNvSpPr/>
              <p:nvPr/>
            </p:nvSpPr>
            <p:spPr>
              <a:xfrm>
                <a:off x="1786" y="894"/>
                <a:ext cx="70" cy="49"/>
              </a:xfrm>
              <a:custGeom>
                <a:avLst/>
                <a:gdLst/>
                <a:ahLst/>
                <a:cxnLst/>
                <a:rect l="l" t="t" r="r" b="b"/>
                <a:pathLst>
                  <a:path w="140" h="98" extrusionOk="0">
                    <a:moveTo>
                      <a:pt x="0" y="98"/>
                    </a:moveTo>
                    <a:lnTo>
                      <a:pt x="118" y="0"/>
                    </a:lnTo>
                    <a:lnTo>
                      <a:pt x="140" y="49"/>
                    </a:lnTo>
                    <a:lnTo>
                      <a:pt x="0"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 name="Google Shape;34;p1"/>
              <p:cNvSpPr/>
              <p:nvPr/>
            </p:nvSpPr>
            <p:spPr>
              <a:xfrm>
                <a:off x="1772" y="998"/>
                <a:ext cx="73" cy="25"/>
              </a:xfrm>
              <a:custGeom>
                <a:avLst/>
                <a:gdLst/>
                <a:ahLst/>
                <a:cxnLst/>
                <a:rect l="l" t="t" r="r" b="b"/>
                <a:pathLst>
                  <a:path w="145" h="49" extrusionOk="0">
                    <a:moveTo>
                      <a:pt x="0" y="7"/>
                    </a:moveTo>
                    <a:lnTo>
                      <a:pt x="145" y="0"/>
                    </a:lnTo>
                    <a:lnTo>
                      <a:pt x="131" y="49"/>
                    </a:lnTo>
                    <a:lnTo>
                      <a:pt x="0" y="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 name="Google Shape;35;p1"/>
            <p:cNvSpPr/>
            <p:nvPr/>
          </p:nvSpPr>
          <p:spPr>
            <a:xfrm>
              <a:off x="87" y="94"/>
              <a:ext cx="699" cy="756"/>
            </a:xfrm>
            <a:custGeom>
              <a:avLst/>
              <a:gdLst/>
              <a:ahLst/>
              <a:cxnLst/>
              <a:rect l="l" t="t" r="r" b="b"/>
              <a:pathLst>
                <a:path w="699" h="756" extrusionOk="0">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4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 name="Google Shape;36;p1"/>
            <p:cNvSpPr/>
            <p:nvPr/>
          </p:nvSpPr>
          <p:spPr>
            <a:xfrm rot="780000">
              <a:off x="242" y="3404"/>
              <a:ext cx="132" cy="167"/>
            </a:xfrm>
            <a:custGeom>
              <a:avLst/>
              <a:gdLst/>
              <a:ahLst/>
              <a:cxnLst/>
              <a:rect l="l" t="t" r="r" b="b"/>
              <a:pathLst>
                <a:path w="109" h="156" extrusionOk="0">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 name="Google Shape;37;p1"/>
            <p:cNvSpPr/>
            <p:nvPr/>
          </p:nvSpPr>
          <p:spPr>
            <a:xfrm rot="780000">
              <a:off x="266" y="3592"/>
              <a:ext cx="66" cy="43"/>
            </a:xfrm>
            <a:custGeom>
              <a:avLst/>
              <a:gdLst/>
              <a:ahLst/>
              <a:cxnLst/>
              <a:rect l="l" t="t" r="r" b="b"/>
              <a:pathLst>
                <a:path w="54" h="40" extrusionOk="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 name="Google Shape;38;p1"/>
            <p:cNvSpPr/>
            <p:nvPr/>
          </p:nvSpPr>
          <p:spPr>
            <a:xfrm>
              <a:off x="11" y="4110"/>
              <a:ext cx="118" cy="209"/>
            </a:xfrm>
            <a:custGeom>
              <a:avLst/>
              <a:gdLst/>
              <a:ahLst/>
              <a:cxnLst/>
              <a:rect l="l" t="t" r="r" b="b"/>
              <a:pathLst>
                <a:path w="118" h="209" extrusionOk="0">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 name="Google Shape;39;p1"/>
            <p:cNvSpPr/>
            <p:nvPr/>
          </p:nvSpPr>
          <p:spPr>
            <a:xfrm>
              <a:off x="0" y="3968"/>
              <a:ext cx="130" cy="128"/>
            </a:xfrm>
            <a:custGeom>
              <a:avLst/>
              <a:gdLst/>
              <a:ahLst/>
              <a:cxnLst/>
              <a:rect l="l" t="t" r="r" b="b"/>
              <a:pathLst>
                <a:path w="130" h="128" extrusionOk="0">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1"/>
            <p:cNvSpPr/>
            <p:nvPr/>
          </p:nvSpPr>
          <p:spPr>
            <a:xfrm>
              <a:off x="0" y="3949"/>
              <a:ext cx="47" cy="86"/>
            </a:xfrm>
            <a:custGeom>
              <a:avLst/>
              <a:gdLst/>
              <a:ahLst/>
              <a:cxnLst/>
              <a:rect l="l" t="t" r="r" b="b"/>
              <a:pathLst>
                <a:path w="47" h="86" extrusionOk="0">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1"/>
            <p:cNvSpPr/>
            <p:nvPr/>
          </p:nvSpPr>
          <p:spPr>
            <a:xfrm>
              <a:off x="0" y="3239"/>
              <a:ext cx="497" cy="740"/>
            </a:xfrm>
            <a:custGeom>
              <a:avLst/>
              <a:gdLst/>
              <a:ahLst/>
              <a:cxnLst/>
              <a:rect l="l" t="t" r="r" b="b"/>
              <a:pathLst>
                <a:path w="497" h="740" extrusionOk="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1"/>
            <p:cNvSpPr/>
            <p:nvPr/>
          </p:nvSpPr>
          <p:spPr>
            <a:xfrm rot="1560000">
              <a:off x="20" y="410"/>
              <a:ext cx="344" cy="245"/>
            </a:xfrm>
            <a:custGeom>
              <a:avLst/>
              <a:gdLst/>
              <a:ahLst/>
              <a:cxnLst/>
              <a:rect l="l" t="t" r="r" b="b"/>
              <a:pathLst>
                <a:path w="257" h="237" extrusionOk="0">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1"/>
            <p:cNvSpPr/>
            <p:nvPr/>
          </p:nvSpPr>
          <p:spPr>
            <a:xfrm rot="1560000">
              <a:off x="242" y="756"/>
              <a:ext cx="167" cy="115"/>
            </a:xfrm>
            <a:custGeom>
              <a:avLst/>
              <a:gdLst/>
              <a:ahLst/>
              <a:cxnLst/>
              <a:rect l="l" t="t" r="r" b="b"/>
              <a:pathLst>
                <a:path w="124" h="110" extrusionOk="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1"/>
            <p:cNvSpPr/>
            <p:nvPr/>
          </p:nvSpPr>
          <p:spPr>
            <a:xfrm rot="1560000">
              <a:off x="574" y="286"/>
              <a:ext cx="147" cy="160"/>
            </a:xfrm>
            <a:custGeom>
              <a:avLst/>
              <a:gdLst/>
              <a:ahLst/>
              <a:cxnLst/>
              <a:rect l="l" t="t" r="r" b="b"/>
              <a:pathLst>
                <a:path w="109" h="156" extrusionOk="0">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1"/>
            <p:cNvSpPr/>
            <p:nvPr/>
          </p:nvSpPr>
          <p:spPr>
            <a:xfrm rot="1560000">
              <a:off x="236" y="721"/>
              <a:ext cx="62" cy="97"/>
            </a:xfrm>
            <a:custGeom>
              <a:avLst/>
              <a:gdLst/>
              <a:ahLst/>
              <a:cxnLst/>
              <a:rect l="l" t="t" r="r" b="b"/>
              <a:pathLst>
                <a:path w="46" h="94" extrusionOk="0">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1"/>
            <p:cNvSpPr/>
            <p:nvPr/>
          </p:nvSpPr>
          <p:spPr>
            <a:xfrm rot="1560000">
              <a:off x="585" y="466"/>
              <a:ext cx="72" cy="41"/>
            </a:xfrm>
            <a:custGeom>
              <a:avLst/>
              <a:gdLst/>
              <a:ahLst/>
              <a:cxnLst/>
              <a:rect l="l" t="t" r="r" b="b"/>
              <a:pathLst>
                <a:path w="54" h="40" extrusionOk="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1"/>
            <p:cNvSpPr/>
            <p:nvPr/>
          </p:nvSpPr>
          <p:spPr>
            <a:xfrm>
              <a:off x="0" y="886"/>
              <a:ext cx="360" cy="650"/>
            </a:xfrm>
            <a:custGeom>
              <a:avLst/>
              <a:gdLst/>
              <a:ahLst/>
              <a:cxnLst/>
              <a:rect l="l" t="t" r="r" b="b"/>
              <a:pathLst>
                <a:path w="360" h="650" extrusionOk="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 name="Google Shape;48;p1"/>
            <p:cNvSpPr/>
            <p:nvPr/>
          </p:nvSpPr>
          <p:spPr>
            <a:xfrm rot="1560000">
              <a:off x="56" y="84"/>
              <a:ext cx="804" cy="686"/>
            </a:xfrm>
            <a:custGeom>
              <a:avLst/>
              <a:gdLst/>
              <a:ahLst/>
              <a:cxnLst/>
              <a:rect l="l" t="t" r="r" b="b"/>
              <a:pathLst>
                <a:path w="596" h="666" extrusionOk="0">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9" name="Google Shape;49;p1"/>
          <p:cNvSpPr txBox="1">
            <a:spLocks noGrp="1"/>
          </p:cNvSpPr>
          <p:nvPr>
            <p:ph type="title"/>
          </p:nvPr>
        </p:nvSpPr>
        <p:spPr>
          <a:xfrm>
            <a:off x="442912" y="103187"/>
            <a:ext cx="8243887" cy="131445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1pPr>
            <a:lvl2pPr marR="0" lvl="1"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2pPr>
            <a:lvl3pPr marR="0" lvl="2"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3pPr>
            <a:lvl4pPr marR="0" lvl="3"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4pPr>
            <a:lvl5pPr marR="0" lvl="4"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5pPr>
            <a:lvl6pPr marR="0" lvl="5"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6pPr>
            <a:lvl7pPr marR="0" lvl="6"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7pPr>
            <a:lvl8pPr marR="0" lvl="7"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8pPr>
            <a:lvl9pPr marR="0" lvl="8" algn="ctr" rtl="0">
              <a:lnSpc>
                <a:spcPct val="90000"/>
              </a:lnSpc>
              <a:spcBef>
                <a:spcPts val="0"/>
              </a:spcBef>
              <a:spcAft>
                <a:spcPts val="0"/>
              </a:spcAft>
              <a:buSzPts val="1400"/>
              <a:buNone/>
              <a:defRPr sz="4400" b="0" i="0" u="none" strike="noStrike" cap="none">
                <a:solidFill>
                  <a:schemeClr val="dk2"/>
                </a:solidFill>
                <a:latin typeface="Verdana"/>
                <a:ea typeface="Verdana"/>
                <a:cs typeface="Verdana"/>
                <a:sym typeface="Verdana"/>
              </a:defRPr>
            </a:lvl9pPr>
          </a:lstStyle>
          <a:p>
            <a:endParaRPr/>
          </a:p>
        </p:txBody>
      </p:sp>
      <p:sp>
        <p:nvSpPr>
          <p:cNvPr id="50" name="Google Shape;50;p1"/>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Verdana"/>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Verdana"/>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51" name="Google Shape;51;p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4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400"/>
              <a:buFont typeface="Verdana"/>
              <a:buNone/>
              <a:defRPr sz="14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4"/>
          <p:cNvPicPr preferRelativeResize="0">
            <a:picLocks noGrp="1"/>
          </p:cNvPicPr>
          <p:nvPr>
            <p:ph type="subTitle" idx="1"/>
          </p:nvPr>
        </p:nvPicPr>
        <p:blipFill rotWithShape="1">
          <a:blip r:embed="rId3">
            <a:alphaModFix/>
          </a:blip>
          <a:srcRect/>
          <a:stretch/>
        </p:blipFill>
        <p:spPr>
          <a:xfrm>
            <a:off x="762000" y="304800"/>
            <a:ext cx="8001000" cy="4648200"/>
          </a:xfrm>
          <a:prstGeom prst="rect">
            <a:avLst/>
          </a:prstGeom>
          <a:noFill/>
          <a:ln>
            <a:noFill/>
          </a:ln>
        </p:spPr>
      </p:pic>
      <p:sp>
        <p:nvSpPr>
          <p:cNvPr id="113" name="Google Shape;113;p4"/>
          <p:cNvSpPr txBox="1">
            <a:spLocks noGrp="1"/>
          </p:cNvSpPr>
          <p:nvPr>
            <p:ph type="ctrTitle"/>
          </p:nvPr>
        </p:nvSpPr>
        <p:spPr>
          <a:xfrm>
            <a:off x="609600" y="5410200"/>
            <a:ext cx="7772400" cy="1066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5200"/>
              <a:buFont typeface="Algerian"/>
              <a:buNone/>
            </a:pPr>
            <a:r>
              <a:rPr lang="en-US" sz="5200" b="0" i="1" u="none">
                <a:solidFill>
                  <a:schemeClr val="dk2"/>
                </a:solidFill>
                <a:latin typeface="Algerian"/>
                <a:ea typeface="Algerian"/>
                <a:cs typeface="Algerian"/>
                <a:sym typeface="Algerian"/>
              </a:rPr>
              <a:t>UN MIC DEJUN SANATOS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13"/>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4. Salata de legume proaspete</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Salatele de legume contin putine calorii, dar in acelasi timp sunt bogate in antioxidanti si fibre. Fibrele sunt necesare pentru coborarea nivelul colesterolului si prevenirea bolilor de inima. </a:t>
            </a:r>
            <a:endParaRPr/>
          </a:p>
        </p:txBody>
      </p:sp>
      <p:pic>
        <p:nvPicPr>
          <p:cNvPr id="171" name="Google Shape;171;p13"/>
          <p:cNvPicPr preferRelativeResize="0"/>
          <p:nvPr/>
        </p:nvPicPr>
        <p:blipFill rotWithShape="1">
          <a:blip r:embed="rId3">
            <a:alphaModFix/>
          </a:blip>
          <a:srcRect/>
          <a:stretch/>
        </p:blipFill>
        <p:spPr>
          <a:xfrm>
            <a:off x="6019800" y="4343400"/>
            <a:ext cx="1905000" cy="198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442912" y="103187"/>
            <a:ext cx="8243887" cy="13144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400"/>
              <a:buFont typeface="Verdana"/>
              <a:buNone/>
            </a:pPr>
            <a:r>
              <a:rPr lang="en-US" sz="4400" b="1" i="1" u="none">
                <a:solidFill>
                  <a:schemeClr val="dk2"/>
                </a:solidFill>
                <a:latin typeface="Verdana"/>
                <a:ea typeface="Verdana"/>
                <a:cs typeface="Verdana"/>
                <a:sym typeface="Verdana"/>
              </a:rPr>
              <a:t>Micul dejun in lume</a:t>
            </a:r>
            <a:endParaRPr/>
          </a:p>
        </p:txBody>
      </p:sp>
      <p:sp>
        <p:nvSpPr>
          <p:cNvPr id="177" name="Google Shape;177;p14"/>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Verdana"/>
              <a:buChar char="•"/>
            </a:pPr>
            <a:r>
              <a:rPr lang="en-US" sz="2800" b="1" i="0" u="none" strike="noStrike" cap="none">
                <a:solidFill>
                  <a:schemeClr val="dk1"/>
                </a:solidFill>
                <a:latin typeface="Verdana"/>
                <a:ea typeface="Verdana"/>
                <a:cs typeface="Verdana"/>
                <a:sym typeface="Verdana"/>
              </a:rPr>
              <a:t>Englezii </a:t>
            </a:r>
            <a:r>
              <a:rPr lang="en-US" sz="2800" b="0" i="0" u="none" strike="noStrike" cap="none">
                <a:solidFill>
                  <a:schemeClr val="dk1"/>
                </a:solidFill>
                <a:latin typeface="Verdana"/>
                <a:ea typeface="Verdana"/>
                <a:cs typeface="Verdana"/>
                <a:sym typeface="Verdana"/>
              </a:rPr>
              <a:t>au probabil cel mai complex breakfast. El contine omleta, carnaciori, sunca, ciuperci, fasole boabe, o rosie si budinca. Si, bineintele, paharul de lapte sau sucul naturat.</a:t>
            </a:r>
            <a:endParaRPr/>
          </a:p>
          <a:p>
            <a:pPr marL="342900" marR="0" lvl="0" indent="-342900" algn="l" rtl="0">
              <a:lnSpc>
                <a:spcPct val="100000"/>
              </a:lnSpc>
              <a:spcBef>
                <a:spcPts val="560"/>
              </a:spcBef>
              <a:spcAft>
                <a:spcPts val="0"/>
              </a:spcAft>
              <a:buClr>
                <a:schemeClr val="dk1"/>
              </a:buClr>
              <a:buSzPts val="2800"/>
              <a:buFont typeface="Verdana"/>
              <a:buChar char="•"/>
            </a:pPr>
            <a:r>
              <a:rPr lang="en-US" sz="2800" b="1" i="0" u="none" strike="noStrike" cap="none">
                <a:solidFill>
                  <a:schemeClr val="dk1"/>
                </a:solidFill>
                <a:latin typeface="Verdana"/>
                <a:ea typeface="Verdana"/>
                <a:cs typeface="Verdana"/>
                <a:sym typeface="Verdana"/>
              </a:rPr>
              <a:t>Pentru francezi</a:t>
            </a:r>
            <a:r>
              <a:rPr lang="en-US" sz="2800" b="0" i="0" u="none" strike="noStrike" cap="none">
                <a:solidFill>
                  <a:schemeClr val="dk1"/>
                </a:solidFill>
                <a:latin typeface="Verdana"/>
                <a:ea typeface="Verdana"/>
                <a:cs typeface="Verdana"/>
                <a:sym typeface="Verdana"/>
              </a:rPr>
              <a:t>, „petit dejeuner” este alcatuit dintr-o ceasca de cafea cu lapte, briose, croissante cu ciocolata sau stafide.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p15"/>
          <p:cNvPicPr preferRelativeResize="0">
            <a:picLocks noGrp="1"/>
          </p:cNvPicPr>
          <p:nvPr>
            <p:ph type="title"/>
          </p:nvPr>
        </p:nvPicPr>
        <p:blipFill rotWithShape="1">
          <a:blip r:embed="rId3">
            <a:alphaModFix/>
          </a:blip>
          <a:srcRect/>
          <a:stretch/>
        </p:blipFill>
        <p:spPr>
          <a:xfrm>
            <a:off x="457200" y="274637"/>
            <a:ext cx="2514600" cy="1706562"/>
          </a:xfrm>
          <a:prstGeom prst="rect">
            <a:avLst/>
          </a:prstGeom>
          <a:noFill/>
          <a:ln>
            <a:noFill/>
          </a:ln>
        </p:spPr>
      </p:pic>
      <p:sp>
        <p:nvSpPr>
          <p:cNvPr id="183" name="Google Shape;183;p15"/>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Verdana"/>
              <a:buNone/>
            </a:pPr>
            <a:endParaRPr sz="3200" b="1" i="0" u="none" strike="noStrike" cap="none">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Verdana"/>
              <a:buChar char="•"/>
            </a:pPr>
            <a:r>
              <a:rPr lang="en-US" sz="3200" b="1" i="0" u="none" strike="noStrike" cap="none">
                <a:solidFill>
                  <a:schemeClr val="dk1"/>
                </a:solidFill>
                <a:latin typeface="Verdana"/>
                <a:ea typeface="Verdana"/>
                <a:cs typeface="Verdana"/>
                <a:sym typeface="Verdana"/>
              </a:rPr>
              <a:t>In Japonia</a:t>
            </a:r>
            <a:r>
              <a:rPr lang="en-US" sz="3200" b="0" i="0" u="none" strike="noStrike" cap="none">
                <a:solidFill>
                  <a:schemeClr val="dk1"/>
                </a:solidFill>
                <a:latin typeface="Verdana"/>
                <a:ea typeface="Verdana"/>
                <a:cs typeface="Verdana"/>
                <a:sym typeface="Verdana"/>
              </a:rPr>
              <a:t>, se consuma orez fiert, fructe de mare si legume murate.</a:t>
            </a:r>
            <a:endParaRPr/>
          </a:p>
          <a:p>
            <a:pPr marL="342900" marR="0" lvl="0" indent="-342900" algn="l" rtl="0">
              <a:lnSpc>
                <a:spcPct val="100000"/>
              </a:lnSpc>
              <a:spcBef>
                <a:spcPts val="640"/>
              </a:spcBef>
              <a:spcAft>
                <a:spcPts val="0"/>
              </a:spcAft>
              <a:buClr>
                <a:schemeClr val="dk1"/>
              </a:buClr>
              <a:buSzPts val="3200"/>
              <a:buFont typeface="Verdana"/>
              <a:buChar char="•"/>
            </a:pPr>
            <a:r>
              <a:rPr lang="en-US" sz="3200" b="1" i="0" u="none" strike="noStrike" cap="none">
                <a:solidFill>
                  <a:schemeClr val="dk1"/>
                </a:solidFill>
                <a:latin typeface="Verdana"/>
                <a:ea typeface="Verdana"/>
                <a:cs typeface="Verdana"/>
                <a:sym typeface="Verdana"/>
              </a:rPr>
              <a:t>In Brazilia</a:t>
            </a:r>
            <a:r>
              <a:rPr lang="en-US" sz="3200" b="0" i="0" u="none" strike="noStrike" cap="none">
                <a:solidFill>
                  <a:schemeClr val="dk1"/>
                </a:solidFill>
                <a:latin typeface="Verdana"/>
                <a:ea typeface="Verdana"/>
                <a:cs typeface="Verdana"/>
                <a:sym typeface="Verdana"/>
              </a:rPr>
              <a:t>, exista notiunea de cafeaua de dimineata. Ei servesc lapte de vaca, iaurt, branza si sucuri de fructe, mai ales, portocale, guava, mango si fructul pasiunii.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6"/>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Verdana"/>
              <a:buChar char="•"/>
            </a:pPr>
            <a:r>
              <a:rPr lang="en-US" sz="3200" b="1" i="0" u="none" strike="noStrike" cap="none">
                <a:solidFill>
                  <a:schemeClr val="dk1"/>
                </a:solidFill>
                <a:latin typeface="Verdana"/>
                <a:ea typeface="Verdana"/>
                <a:cs typeface="Verdana"/>
                <a:sym typeface="Verdana"/>
              </a:rPr>
              <a:t>In America si Canada</a:t>
            </a:r>
            <a:r>
              <a:rPr lang="en-US" sz="3200" b="0" i="0" u="none" strike="noStrike" cap="none">
                <a:solidFill>
                  <a:schemeClr val="dk1"/>
                </a:solidFill>
                <a:latin typeface="Verdana"/>
                <a:ea typeface="Verdana"/>
                <a:cs typeface="Verdana"/>
                <a:sym typeface="Verdana"/>
              </a:rPr>
              <a:t>, breakfast-ul include terci din faina si fulgi de ovaz cald, oua, bacon, sunca, biscuiti, paine prajita, produse de patiserie, fructe proaspete sau din compot. </a:t>
            </a:r>
            <a:endParaRPr/>
          </a:p>
        </p:txBody>
      </p:sp>
      <p:pic>
        <p:nvPicPr>
          <p:cNvPr id="189" name="Google Shape;189;p16"/>
          <p:cNvPicPr preferRelativeResize="0"/>
          <p:nvPr/>
        </p:nvPicPr>
        <p:blipFill rotWithShape="1">
          <a:blip r:embed="rId3">
            <a:alphaModFix/>
          </a:blip>
          <a:srcRect/>
          <a:stretch/>
        </p:blipFill>
        <p:spPr>
          <a:xfrm>
            <a:off x="4648200" y="3733800"/>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17"/>
          <p:cNvPicPr preferRelativeResize="0">
            <a:picLocks noGrp="1"/>
          </p:cNvPicPr>
          <p:nvPr>
            <p:ph type="title"/>
          </p:nvPr>
        </p:nvPicPr>
        <p:blipFill rotWithShape="1">
          <a:blip r:embed="rId3">
            <a:alphaModFix/>
          </a:blip>
          <a:srcRect/>
          <a:stretch/>
        </p:blipFill>
        <p:spPr>
          <a:xfrm>
            <a:off x="442912" y="103187"/>
            <a:ext cx="1985962" cy="1314450"/>
          </a:xfrm>
          <a:prstGeom prst="rect">
            <a:avLst/>
          </a:prstGeom>
          <a:noFill/>
          <a:ln>
            <a:noFill/>
          </a:ln>
        </p:spPr>
      </p:pic>
      <p:sp>
        <p:nvSpPr>
          <p:cNvPr id="195" name="Google Shape;195;p17"/>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Micul dejun asigura organismului energia de care are nevoie. Omiterea micului dejun ii poate face pe copii sa se simta obositi, nelinistiti sau iritabili. Dimineata, organismele lor au nevoie de energie pentru intreaga zi, dupa ce pe parcursul somnului de 8-12 ore nu au consumat nimic. Starea acestora si energia se pot reduce in jurul diminetii daca nu servesc cel putin o mica gustare la prima ora. </a:t>
            </a:r>
            <a:br>
              <a:rPr lang="en-US" sz="2800" b="0" i="0" u="none" strike="noStrike" cap="none">
                <a:solidFill>
                  <a:schemeClr val="dk1"/>
                </a:solidFill>
                <a:latin typeface="Verdana"/>
                <a:ea typeface="Verdana"/>
                <a:cs typeface="Verdana"/>
                <a:sym typeface="Verdana"/>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442912" y="103187"/>
            <a:ext cx="8243887" cy="13144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400"/>
              <a:buFont typeface="Verdana"/>
              <a:buNone/>
            </a:pPr>
            <a:r>
              <a:rPr lang="en-US" sz="4400" b="1" i="0" u="none">
                <a:solidFill>
                  <a:schemeClr val="dk2"/>
                </a:solidFill>
                <a:latin typeface="Verdana"/>
                <a:ea typeface="Verdana"/>
                <a:cs typeface="Verdana"/>
                <a:sym typeface="Verdana"/>
              </a:rPr>
              <a:t>Micul dejun ofera energie creierului</a:t>
            </a:r>
            <a:r>
              <a:rPr lang="en-US" sz="4400" b="0" i="0" u="none">
                <a:solidFill>
                  <a:schemeClr val="dk2"/>
                </a:solidFill>
                <a:latin typeface="Verdana"/>
                <a:ea typeface="Verdana"/>
                <a:cs typeface="Verdana"/>
                <a:sym typeface="Verdana"/>
              </a:rPr>
              <a:t> </a:t>
            </a:r>
            <a:endParaRPr/>
          </a:p>
        </p:txBody>
      </p:sp>
      <p:sp>
        <p:nvSpPr>
          <p:cNvPr id="201" name="Google Shape;201;p18"/>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Este important pentru copii sa serveasca micul dejun zilnic, dar si ceea ce servesc dimineata este foarte important. Pentru micul dejun este indicat sa alegem alimente bogate in cereale integrale, fibre si proteine. Consumul redus de zahar poate stimula capacitatea de atentie a copiilor, puterea de concentrare si memorie de care au nevoie pentru a invata la scoala.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19"/>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Cercetarile au dovedit ca acei copii care servesc micul dejun asimileaza fibre, calciu si alti nutrienti importanti. De asemenea, ei au tendinta de a-si mentine greutatea sub control, nivelul colesterolului din sange este scazut si se pot concentra mai bine la scoala.</a:t>
            </a:r>
            <a:br>
              <a:rPr lang="en-US" sz="3200" b="0" i="0" u="none" strike="noStrike" cap="none">
                <a:solidFill>
                  <a:schemeClr val="dk1"/>
                </a:solidFill>
                <a:latin typeface="Verdana"/>
                <a:ea typeface="Verdana"/>
                <a:cs typeface="Verdana"/>
                <a:sym typeface="Verdana"/>
              </a:rP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0"/>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139700" algn="l" rtl="0">
              <a:lnSpc>
                <a:spcPct val="90000"/>
              </a:lnSpc>
              <a:spcBef>
                <a:spcPts val="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139700" algn="l" rtl="0">
              <a:lnSpc>
                <a:spcPct val="90000"/>
              </a:lnSpc>
              <a:spcBef>
                <a:spcPts val="64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342900" algn="ctr" rtl="0">
              <a:lnSpc>
                <a:spcPct val="90000"/>
              </a:lnSpc>
              <a:spcBef>
                <a:spcPts val="640"/>
              </a:spcBef>
              <a:spcAft>
                <a:spcPts val="0"/>
              </a:spcAft>
              <a:buClr>
                <a:schemeClr val="dk1"/>
              </a:buClr>
              <a:buSzPts val="3200"/>
              <a:buFont typeface="Algerian"/>
              <a:buChar char="•"/>
            </a:pPr>
            <a:r>
              <a:rPr lang="en-US" sz="3200" b="1" i="1" u="none" strike="noStrike" cap="none">
                <a:solidFill>
                  <a:schemeClr val="dk1"/>
                </a:solidFill>
                <a:latin typeface="Algerian"/>
                <a:ea typeface="Algerian"/>
                <a:cs typeface="Algerian"/>
                <a:sym typeface="Algerian"/>
              </a:rPr>
              <a:t>POFTA BUNA</a:t>
            </a:r>
            <a:endParaRPr/>
          </a:p>
          <a:p>
            <a:pPr marL="342900" marR="0" lvl="0" indent="-342900" algn="ctr" rtl="0">
              <a:lnSpc>
                <a:spcPct val="90000"/>
              </a:lnSpc>
              <a:spcBef>
                <a:spcPts val="640"/>
              </a:spcBef>
              <a:spcAft>
                <a:spcPts val="0"/>
              </a:spcAft>
              <a:buClr>
                <a:schemeClr val="dk1"/>
              </a:buClr>
              <a:buSzPts val="3200"/>
              <a:buFont typeface="Algerian"/>
              <a:buNone/>
            </a:pPr>
            <a:r>
              <a:rPr lang="en-US" sz="3200" b="1" i="1" u="none" strike="noStrike" cap="none">
                <a:solidFill>
                  <a:schemeClr val="dk1"/>
                </a:solidFill>
                <a:latin typeface="Algerian"/>
                <a:ea typeface="Algerian"/>
                <a:cs typeface="Algerian"/>
                <a:sym typeface="Algerian"/>
              </a:rPr>
              <a:t>        SI NU UITA DE</a:t>
            </a:r>
            <a:endParaRPr/>
          </a:p>
          <a:p>
            <a:pPr marL="342900" marR="0" lvl="0" indent="-342900" algn="ctr" rtl="0">
              <a:lnSpc>
                <a:spcPct val="90000"/>
              </a:lnSpc>
              <a:spcBef>
                <a:spcPts val="640"/>
              </a:spcBef>
              <a:spcAft>
                <a:spcPts val="0"/>
              </a:spcAft>
              <a:buClr>
                <a:schemeClr val="dk1"/>
              </a:buClr>
              <a:buSzPts val="3200"/>
              <a:buFont typeface="Algerian"/>
              <a:buNone/>
            </a:pPr>
            <a:r>
              <a:rPr lang="en-US" sz="3200" b="1" i="1" u="none" strike="noStrike" cap="none">
                <a:solidFill>
                  <a:schemeClr val="dk1"/>
                </a:solidFill>
                <a:latin typeface="Algerian"/>
                <a:ea typeface="Algerian"/>
                <a:cs typeface="Algerian"/>
                <a:sym typeface="Algerian"/>
              </a:rPr>
              <a:t>               MICUL DEJUN</a:t>
            </a:r>
            <a:endParaRPr/>
          </a:p>
          <a:p>
            <a:pPr marL="342900" marR="0" lvl="0" indent="-139700" algn="l" rtl="0">
              <a:lnSpc>
                <a:spcPct val="90000"/>
              </a:lnSpc>
              <a:spcBef>
                <a:spcPts val="64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64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640"/>
              </a:spcBef>
              <a:spcAft>
                <a:spcPts val="0"/>
              </a:spcAft>
              <a:buClr>
                <a:schemeClr val="dk1"/>
              </a:buClr>
              <a:buSzPts val="3200"/>
              <a:buFont typeface="Verdana"/>
              <a:buNone/>
            </a:pPr>
            <a:r>
              <a:rPr lang="en-US" sz="3200" b="0" i="0" u="none" strike="noStrike" cap="none">
                <a:solidFill>
                  <a:schemeClr val="dk1"/>
                </a:solidFill>
                <a:latin typeface="Verdana"/>
                <a:ea typeface="Verdana"/>
                <a:cs typeface="Verdana"/>
                <a:sym typeface="Verdana"/>
              </a:rPr>
              <a:t>    </a:t>
            </a:r>
            <a:endParaRPr/>
          </a:p>
          <a:p>
            <a:pPr marL="342900" marR="0" lvl="0" indent="-342900" algn="l" rtl="0">
              <a:lnSpc>
                <a:spcPct val="90000"/>
              </a:lnSpc>
              <a:spcBef>
                <a:spcPts val="64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139700" algn="l" rtl="0">
              <a:lnSpc>
                <a:spcPct val="100000"/>
              </a:lnSpc>
              <a:spcBef>
                <a:spcPts val="640"/>
              </a:spcBef>
              <a:spcAft>
                <a:spcPts val="0"/>
              </a:spcAft>
              <a:buClr>
                <a:schemeClr val="dk1"/>
              </a:buClr>
              <a:buSzPts val="3200"/>
              <a:buFont typeface="Verdana"/>
              <a:buNone/>
            </a:pPr>
            <a:endParaRPr sz="3200" b="0" i="0" u="none">
              <a:solidFill>
                <a:schemeClr val="dk1"/>
              </a:solidFill>
              <a:latin typeface="Verdana"/>
              <a:ea typeface="Verdana"/>
              <a:cs typeface="Verdana"/>
              <a:sym typeface="Verdana"/>
            </a:endParaRPr>
          </a:p>
        </p:txBody>
      </p:sp>
      <p:pic>
        <p:nvPicPr>
          <p:cNvPr id="212" name="Google Shape;212;p20"/>
          <p:cNvPicPr preferRelativeResize="0"/>
          <p:nvPr/>
        </p:nvPicPr>
        <p:blipFill rotWithShape="1">
          <a:blip r:embed="rId3">
            <a:alphaModFix/>
          </a:blip>
          <a:srcRect/>
          <a:stretch/>
        </p:blipFill>
        <p:spPr>
          <a:xfrm>
            <a:off x="5638800" y="304800"/>
            <a:ext cx="2895600" cy="2171700"/>
          </a:xfrm>
          <a:prstGeom prst="rect">
            <a:avLst/>
          </a:prstGeom>
          <a:noFill/>
          <a:ln>
            <a:noFill/>
          </a:ln>
        </p:spPr>
      </p:pic>
      <p:pic>
        <p:nvPicPr>
          <p:cNvPr id="213" name="Google Shape;213;p20"/>
          <p:cNvPicPr preferRelativeResize="0"/>
          <p:nvPr/>
        </p:nvPicPr>
        <p:blipFill rotWithShape="1">
          <a:blip r:embed="rId4">
            <a:alphaModFix/>
          </a:blip>
          <a:srcRect/>
          <a:stretch/>
        </p:blipFill>
        <p:spPr>
          <a:xfrm>
            <a:off x="838200" y="4038600"/>
            <a:ext cx="2466975" cy="185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381000" y="1828800"/>
            <a:ext cx="2857500" cy="2857500"/>
          </a:xfrm>
          <a:prstGeom prst="rect">
            <a:avLst/>
          </a:prstGeom>
          <a:noFill/>
          <a:ln>
            <a:noFill/>
          </a:ln>
        </p:spPr>
      </p:pic>
      <p:sp>
        <p:nvSpPr>
          <p:cNvPr id="119" name="Google Shape;119;p5"/>
          <p:cNvSpPr txBox="1">
            <a:spLocks noGrp="1"/>
          </p:cNvSpPr>
          <p:nvPr>
            <p:ph type="title"/>
          </p:nvPr>
        </p:nvSpPr>
        <p:spPr>
          <a:xfrm>
            <a:off x="442912" y="381000"/>
            <a:ext cx="8243887" cy="1447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Verdana"/>
              <a:buNone/>
            </a:pPr>
            <a:r>
              <a:rPr lang="en-US" sz="2400" b="1" i="0" u="none">
                <a:solidFill>
                  <a:schemeClr val="dk2"/>
                </a:solidFill>
                <a:latin typeface="Verdana"/>
                <a:ea typeface="Verdana"/>
                <a:cs typeface="Verdana"/>
                <a:sym typeface="Verdana"/>
              </a:rPr>
              <a:t>Cercetarile arata ca elevii care servesc masa dimineata au rezultate mai bune la scoala si in general, o dieta mai sanatoasa.</a:t>
            </a:r>
            <a:endParaRPr/>
          </a:p>
        </p:txBody>
      </p:sp>
      <p:sp>
        <p:nvSpPr>
          <p:cNvPr id="120" name="Google Shape;120;p5"/>
          <p:cNvSpPr txBox="1">
            <a:spLocks noGrp="1"/>
          </p:cNvSpPr>
          <p:nvPr>
            <p:ph type="body" idx="1"/>
          </p:nvPr>
        </p:nvSpPr>
        <p:spPr>
          <a:xfrm>
            <a:off x="457200" y="3962400"/>
            <a:ext cx="8229600" cy="2093912"/>
          </a:xfrm>
          <a:prstGeom prst="rect">
            <a:avLst/>
          </a:prstGeom>
          <a:noFill/>
          <a:ln>
            <a:noFill/>
          </a:ln>
        </p:spPr>
        <p:txBody>
          <a:bodyPr spcFirstLastPara="1" wrap="square" lIns="91425" tIns="45700" rIns="91425" bIns="45700" anchor="t" anchorCtr="0">
            <a:noAutofit/>
          </a:bodyPr>
          <a:lstStyle/>
          <a:p>
            <a:pPr marL="342900" marR="0" lvl="0" indent="-285750" algn="l" rtl="0">
              <a:lnSpc>
                <a:spcPct val="80000"/>
              </a:lnSpc>
              <a:spcBef>
                <a:spcPts val="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285750" algn="l" rtl="0">
              <a:lnSpc>
                <a:spcPct val="80000"/>
              </a:lnSpc>
              <a:spcBef>
                <a:spcPts val="18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285750" algn="l" rtl="0">
              <a:lnSpc>
                <a:spcPct val="80000"/>
              </a:lnSpc>
              <a:spcBef>
                <a:spcPts val="18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285750" algn="l" rtl="0">
              <a:lnSpc>
                <a:spcPct val="80000"/>
              </a:lnSpc>
              <a:spcBef>
                <a:spcPts val="18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285750" algn="l" rtl="0">
              <a:lnSpc>
                <a:spcPct val="80000"/>
              </a:lnSpc>
              <a:spcBef>
                <a:spcPts val="18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285750" algn="l" rtl="0">
              <a:lnSpc>
                <a:spcPct val="80000"/>
              </a:lnSpc>
              <a:spcBef>
                <a:spcPts val="180"/>
              </a:spcBef>
              <a:spcAft>
                <a:spcPts val="0"/>
              </a:spcAft>
              <a:buClr>
                <a:schemeClr val="dk1"/>
              </a:buClr>
              <a:buSzPts val="900"/>
              <a:buFont typeface="Verdana"/>
              <a:buNone/>
            </a:pPr>
            <a:endParaRPr sz="9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360"/>
              </a:spcBef>
              <a:spcAft>
                <a:spcPts val="0"/>
              </a:spcAft>
              <a:buClr>
                <a:schemeClr val="dk1"/>
              </a:buClr>
              <a:buSzPts val="1800"/>
              <a:buFont typeface="Verdana"/>
              <a:buChar char="•"/>
            </a:pPr>
            <a:r>
              <a:rPr lang="en-US" sz="1800" b="0" i="0" u="none" strike="noStrike" cap="none">
                <a:solidFill>
                  <a:schemeClr val="dk1"/>
                </a:solidFill>
                <a:latin typeface="Verdana"/>
                <a:ea typeface="Verdana"/>
                <a:cs typeface="Verdana"/>
                <a:sym typeface="Verdana"/>
              </a:rPr>
              <a:t>Micul-dejun este adesea prima victima a crizei de timp in care copilul si parintii intra deopotriva dimineata. Adesea, atunci cand trebuie sa ajungi undeva dimineata, primul lucru la care renunti este micul-dejun. </a:t>
            </a:r>
            <a:br>
              <a:rPr lang="en-US" sz="1800" b="0" i="0" u="none" strike="noStrike" cap="none">
                <a:solidFill>
                  <a:schemeClr val="dk1"/>
                </a:solidFill>
                <a:latin typeface="Verdana"/>
                <a:ea typeface="Verdana"/>
                <a:cs typeface="Verdana"/>
                <a:sym typeface="Verdana"/>
              </a:rPr>
            </a:br>
            <a:endParaRPr/>
          </a:p>
        </p:txBody>
      </p:sp>
      <p:pic>
        <p:nvPicPr>
          <p:cNvPr id="121" name="Google Shape;121;p5"/>
          <p:cNvPicPr preferRelativeResize="0"/>
          <p:nvPr/>
        </p:nvPicPr>
        <p:blipFill rotWithShape="1">
          <a:blip r:embed="rId4">
            <a:alphaModFix/>
          </a:blip>
          <a:srcRect/>
          <a:stretch/>
        </p:blipFill>
        <p:spPr>
          <a:xfrm>
            <a:off x="5715000" y="2819400"/>
            <a:ext cx="22860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a:stretch/>
        </p:blipFill>
        <p:spPr>
          <a:xfrm>
            <a:off x="4876800" y="3962400"/>
            <a:ext cx="3733800" cy="2484437"/>
          </a:xfrm>
          <a:prstGeom prst="rect">
            <a:avLst/>
          </a:prstGeom>
          <a:noFill/>
          <a:ln>
            <a:noFill/>
          </a:ln>
        </p:spPr>
      </p:pic>
      <p:sp>
        <p:nvSpPr>
          <p:cNvPr id="127" name="Google Shape;127;p6"/>
          <p:cNvSpPr txBox="1">
            <a:spLocks noGrp="1"/>
          </p:cNvSpPr>
          <p:nvPr>
            <p:ph type="title"/>
          </p:nvPr>
        </p:nvSpPr>
        <p:spPr>
          <a:xfrm>
            <a:off x="442912" y="103187"/>
            <a:ext cx="8243887" cy="13144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400"/>
              <a:buFont typeface="Verdana"/>
              <a:buNone/>
            </a:pPr>
            <a:r>
              <a:rPr lang="en-US" sz="4400" b="0" i="0" u="none">
                <a:solidFill>
                  <a:schemeClr val="dk2"/>
                </a:solidFill>
                <a:latin typeface="Verdana"/>
                <a:ea typeface="Verdana"/>
                <a:cs typeface="Verdana"/>
                <a:sym typeface="Verdana"/>
              </a:rPr>
              <a:t>Pentru a-ti simplifica diminetile  cateva sfaturi: </a:t>
            </a:r>
            <a:endParaRPr/>
          </a:p>
        </p:txBody>
      </p:sp>
      <p:sp>
        <p:nvSpPr>
          <p:cNvPr id="128" name="Google Shape;128;p6"/>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1. Termina temele si fa-ti ghiozdanul cu o seara inainte.</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2.Decide ce haine vei purta la scoala a doua zi inainte de a te culca. </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Asigura-te ca pantofii  sunt la locul lor si nu sunt rataciti printr-un dulap sau sub vreun pat.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7"/>
          <p:cNvPicPr preferRelativeResize="0">
            <a:picLocks noGrp="1"/>
          </p:cNvPicPr>
          <p:nvPr>
            <p:ph type="title"/>
          </p:nvPr>
        </p:nvPicPr>
        <p:blipFill rotWithShape="1">
          <a:blip r:embed="rId3">
            <a:alphaModFix/>
          </a:blip>
          <a:srcRect/>
          <a:stretch/>
        </p:blipFill>
        <p:spPr>
          <a:xfrm>
            <a:off x="457200" y="274637"/>
            <a:ext cx="4267200" cy="1739900"/>
          </a:xfrm>
          <a:prstGeom prst="rect">
            <a:avLst/>
          </a:prstGeom>
          <a:noFill/>
          <a:ln>
            <a:noFill/>
          </a:ln>
        </p:spPr>
      </p:pic>
      <p:sp>
        <p:nvSpPr>
          <p:cNvPr id="134" name="Google Shape;134;p7"/>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Verdana"/>
              <a:buNone/>
            </a:pPr>
            <a:endParaRPr sz="32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3. Trezeste-te cu 15 minute mai devreme</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4. Obisnuieste-te sa renunti treptat sa te uiti la televizor si sa te joci pe calculator dimineata </a:t>
            </a:r>
            <a:endParaRPr/>
          </a:p>
        </p:txBody>
      </p:sp>
      <p:pic>
        <p:nvPicPr>
          <p:cNvPr id="135" name="Google Shape;135;p7"/>
          <p:cNvPicPr preferRelativeResize="0"/>
          <p:nvPr/>
        </p:nvPicPr>
        <p:blipFill rotWithShape="1">
          <a:blip r:embed="rId4">
            <a:alphaModFix/>
          </a:blip>
          <a:srcRect/>
          <a:stretch/>
        </p:blipFill>
        <p:spPr>
          <a:xfrm>
            <a:off x="5257800" y="4191000"/>
            <a:ext cx="2857500" cy="189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8"/>
          <p:cNvPicPr preferRelativeResize="0">
            <a:picLocks noGrp="1"/>
          </p:cNvPicPr>
          <p:nvPr>
            <p:ph type="title"/>
          </p:nvPr>
        </p:nvPicPr>
        <p:blipFill rotWithShape="1">
          <a:blip r:embed="rId3">
            <a:alphaModFix/>
          </a:blip>
          <a:srcRect/>
          <a:stretch/>
        </p:blipFill>
        <p:spPr>
          <a:xfrm>
            <a:off x="5786437" y="103187"/>
            <a:ext cx="2900362" cy="1314450"/>
          </a:xfrm>
          <a:prstGeom prst="rect">
            <a:avLst/>
          </a:prstGeom>
          <a:noFill/>
          <a:ln>
            <a:noFill/>
          </a:ln>
        </p:spPr>
      </p:pic>
      <p:sp>
        <p:nvSpPr>
          <p:cNvPr id="141" name="Google Shape;141;p8"/>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Cu siguranta micul dejun este cea mai importanta masa a zilei, insa multi dintre noi nu acordam destula atentie acestei mese, preferand sa gustam ceva in graba. Trebuie retinut ca un mic dejun bun si sanatos ne poate ajuta sa tinem sub control greutatea corporala si sa reducem nivelul de colesterol din corp ,astfel prevenind posibile probleme ale inimii.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9"/>
          <p:cNvSpPr/>
          <p:nvPr/>
        </p:nvSpPr>
        <p:spPr>
          <a:xfrm>
            <a:off x="1447800" y="1676400"/>
            <a:ext cx="6019800" cy="3581400"/>
          </a:xfrm>
          <a:prstGeom prst="rect">
            <a:avLst/>
          </a:prstGeom>
        </p:spPr>
        <p:txBody>
          <a:bodyPr>
            <a:prstTxWarp prst="textPlain">
              <a:avLst/>
            </a:prstTxWarp>
          </a:bodyPr>
          <a:lstStyle/>
          <a:p>
            <a:pPr lvl="0" algn="l"/>
            <a:r>
              <a:rPr b="0" i="0">
                <a:ln w="12700" cap="flat" cmpd="sng">
                  <a:solidFill>
                    <a:srgbClr val="3333CC"/>
                  </a:solidFill>
                  <a:prstDash val="solid"/>
                  <a:miter lim="800000"/>
                  <a:headEnd type="none" w="sm" len="sm"/>
                  <a:tailEnd type="none" w="sm" len="sm"/>
                </a:ln>
                <a:solidFill>
                  <a:srgbClr val="B2B2B2">
                    <a:alpha val="49803"/>
                  </a:srgbClr>
                </a:solidFill>
                <a:latin typeface="Arial Black"/>
              </a:rPr>
              <a:t>CE PUTEM CONSUMA </a:t>
            </a:r>
            <a:br>
              <a:rPr b="0" i="0">
                <a:ln w="12700" cap="flat" cmpd="sng">
                  <a:solidFill>
                    <a:srgbClr val="3333CC"/>
                  </a:solidFill>
                  <a:prstDash val="solid"/>
                  <a:miter lim="800000"/>
                  <a:headEnd type="none" w="sm" len="sm"/>
                  <a:tailEnd type="none" w="sm" len="sm"/>
                </a:ln>
                <a:solidFill>
                  <a:srgbClr val="B2B2B2">
                    <a:alpha val="49803"/>
                  </a:srgbClr>
                </a:solidFill>
                <a:latin typeface="Arial Black"/>
              </a:rPr>
            </a:br>
            <a:r>
              <a:rPr b="0" i="0">
                <a:ln w="12700" cap="flat" cmpd="sng">
                  <a:solidFill>
                    <a:srgbClr val="3333CC"/>
                  </a:solidFill>
                  <a:prstDash val="solid"/>
                  <a:miter lim="800000"/>
                  <a:headEnd type="none" w="sm" len="sm"/>
                  <a:tailEnd type="none" w="sm" len="sm"/>
                </a:ln>
                <a:solidFill>
                  <a:srgbClr val="B2B2B2">
                    <a:alpha val="49803"/>
                  </a:srgbClr>
                </a:solidFill>
                <a:latin typeface="Arial Black"/>
              </a:rPr>
              <a:t> LA MICUL DEJUN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10"/>
          <p:cNvPicPr preferRelativeResize="0">
            <a:picLocks noGrp="1"/>
          </p:cNvPicPr>
          <p:nvPr>
            <p:ph type="title"/>
          </p:nvPr>
        </p:nvPicPr>
        <p:blipFill rotWithShape="1">
          <a:blip r:embed="rId3">
            <a:alphaModFix/>
          </a:blip>
          <a:srcRect/>
          <a:stretch/>
        </p:blipFill>
        <p:spPr>
          <a:xfrm>
            <a:off x="442912" y="103187"/>
            <a:ext cx="2060575" cy="1314450"/>
          </a:xfrm>
          <a:prstGeom prst="rect">
            <a:avLst/>
          </a:prstGeom>
          <a:noFill/>
          <a:ln>
            <a:noFill/>
          </a:ln>
        </p:spPr>
      </p:pic>
      <p:sp>
        <p:nvSpPr>
          <p:cNvPr id="152" name="Google Shape;152;p10"/>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1. Fructe proaspete si 25-30g de ciocolata amaruie. Fructele proaspete sunt surse perfecte de antioxidanti ce ne pot ajuta sa prevenim aparitia cancerului si bolile cardio-vasculare. Aceeasi lucru se poate spune si despre ciocolata amaruie ce contine un tip de flavonoide ce maresc numarul de antioxidanti din sange.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11"/>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2. Iaurt cu continut redus de grasime, fructe si o bucatica de cascaval.</a:t>
            </a:r>
            <a:br>
              <a:rPr lang="en-US" sz="2800" b="0" i="0" u="none" strike="noStrike" cap="none">
                <a:solidFill>
                  <a:schemeClr val="dk1"/>
                </a:solidFill>
                <a:latin typeface="Verdana"/>
                <a:ea typeface="Verdana"/>
                <a:cs typeface="Verdana"/>
                <a:sym typeface="Verdana"/>
              </a:rPr>
            </a:br>
            <a:r>
              <a:rPr lang="en-US" sz="2800" b="0" i="0" u="none" strike="noStrike" cap="none">
                <a:solidFill>
                  <a:schemeClr val="dk1"/>
                </a:solidFill>
                <a:latin typeface="Verdana"/>
                <a:ea typeface="Verdana"/>
                <a:cs typeface="Verdana"/>
                <a:sym typeface="Verdana"/>
              </a:rPr>
              <a:t>Iaurtul cu continut redus de grasimi in combinatie cu nuci si capsuni reprezinta unul dintre cele mai eficiente mese de dimineata. Cascavalul este sursa perfecta de calciu si proteine. Proteinele sunt la fel de importante pentru organism precum antioxidantii si fibrele. </a:t>
            </a:r>
            <a:endParaRPr/>
          </a:p>
        </p:txBody>
      </p:sp>
      <p:pic>
        <p:nvPicPr>
          <p:cNvPr id="158" name="Google Shape;158;p11"/>
          <p:cNvPicPr preferRelativeResize="0"/>
          <p:nvPr/>
        </p:nvPicPr>
        <p:blipFill rotWithShape="1">
          <a:blip r:embed="rId3">
            <a:alphaModFix/>
          </a:blip>
          <a:srcRect/>
          <a:stretch/>
        </p:blipFill>
        <p:spPr>
          <a:xfrm>
            <a:off x="609600" y="152400"/>
            <a:ext cx="2286000" cy="154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2"/>
          <p:cNvPicPr preferRelativeResize="0">
            <a:picLocks noGrp="1"/>
          </p:cNvPicPr>
          <p:nvPr>
            <p:ph type="title"/>
          </p:nvPr>
        </p:nvPicPr>
        <p:blipFill rotWithShape="1">
          <a:blip r:embed="rId3">
            <a:alphaModFix/>
          </a:blip>
          <a:srcRect/>
          <a:stretch/>
        </p:blipFill>
        <p:spPr>
          <a:xfrm>
            <a:off x="4648200" y="274637"/>
            <a:ext cx="4038600" cy="1781175"/>
          </a:xfrm>
          <a:prstGeom prst="rect">
            <a:avLst/>
          </a:prstGeom>
          <a:noFill/>
          <a:ln>
            <a:noFill/>
          </a:ln>
        </p:spPr>
      </p:pic>
      <p:sp>
        <p:nvSpPr>
          <p:cNvPr id="164" name="Google Shape;164;p12"/>
          <p:cNvSpPr txBox="1">
            <a:spLocks noGrp="1"/>
          </p:cNvSpPr>
          <p:nvPr>
            <p:ph type="body" idx="1"/>
          </p:nvPr>
        </p:nvSpPr>
        <p:spPr>
          <a:xfrm>
            <a:off x="457200" y="1600200"/>
            <a:ext cx="8229600" cy="44561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Verdana"/>
              <a:buChar char="•"/>
            </a:pPr>
            <a:r>
              <a:rPr lang="en-US" sz="3200" b="0" i="0" u="none" strike="noStrike" cap="none">
                <a:solidFill>
                  <a:schemeClr val="dk1"/>
                </a:solidFill>
                <a:latin typeface="Verdana"/>
                <a:ea typeface="Verdana"/>
                <a:cs typeface="Verdana"/>
                <a:sym typeface="Verdana"/>
              </a:rPr>
              <a:t>3. Fulgii de ovaz.</a:t>
            </a:r>
            <a:br>
              <a:rPr lang="en-US" sz="3200" b="0" i="0" u="none" strike="noStrike" cap="none">
                <a:solidFill>
                  <a:schemeClr val="dk1"/>
                </a:solidFill>
                <a:latin typeface="Verdana"/>
                <a:ea typeface="Verdana"/>
                <a:cs typeface="Verdana"/>
                <a:sym typeface="Verdana"/>
              </a:rPr>
            </a:br>
            <a:r>
              <a:rPr lang="en-US" sz="3200" b="0" i="0" u="none" strike="noStrike" cap="none">
                <a:solidFill>
                  <a:schemeClr val="dk1"/>
                </a:solidFill>
                <a:latin typeface="Verdana"/>
                <a:ea typeface="Verdana"/>
                <a:cs typeface="Verdana"/>
                <a:sym typeface="Verdana"/>
              </a:rPr>
              <a:t>Fulgii de ovaz reprezinta una dintre cele mai sanatoase variante pentru micul dejun, dar consumand zi de zi, poate deveni plictisitor. Combinati cu fructe si alternati cu cereale cu lapte cu grasimi putine. </a:t>
            </a:r>
            <a:endParaRPr/>
          </a:p>
        </p:txBody>
      </p:sp>
      <p:pic>
        <p:nvPicPr>
          <p:cNvPr id="165" name="Google Shape;165;p12"/>
          <p:cNvPicPr preferRelativeResize="0"/>
          <p:nvPr/>
        </p:nvPicPr>
        <p:blipFill rotWithShape="1">
          <a:blip r:embed="rId4">
            <a:alphaModFix/>
          </a:blip>
          <a:srcRect/>
          <a:stretch/>
        </p:blipFill>
        <p:spPr>
          <a:xfrm>
            <a:off x="3200400" y="4724400"/>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Balloons">
  <a:themeElements>
    <a:clrScheme name="default">
      <a:dk1>
        <a:srgbClr val="006699"/>
      </a:dk1>
      <a:lt1>
        <a:srgbClr val="FFFFFF"/>
      </a:lt1>
      <a:dk2>
        <a:srgbClr val="006666"/>
      </a:dk2>
      <a:lt2>
        <a:srgbClr val="FFFFCC"/>
      </a:lt2>
      <a:accent1>
        <a:srgbClr val="EDFAD2"/>
      </a:accent1>
      <a:accent2>
        <a:srgbClr val="EBF7FF"/>
      </a:accent2>
      <a:accent3>
        <a:srgbClr val="FFFFFF"/>
      </a:accent3>
      <a:accent4>
        <a:srgbClr val="EDFAD2"/>
      </a:accent4>
      <a:accent5>
        <a:srgbClr val="EBF7FF"/>
      </a:accent5>
      <a:accent6>
        <a:srgbClr val="FFFFFF"/>
      </a:accent6>
      <a:hlink>
        <a:srgbClr val="CC99FF"/>
      </a:hlink>
      <a:folHlink>
        <a:srgbClr val="F2D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PresentationFormat>On-screen Show (4:3)</PresentationFormat>
  <Paragraphs>38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Balloons</vt:lpstr>
      <vt:lpstr>UN MIC DEJUN SANATOS</vt:lpstr>
      <vt:lpstr>Cercetarile arata ca elevii care servesc masa dimineata au rezultate mai bune la scoala si in general, o dieta mai sanatoasa.</vt:lpstr>
      <vt:lpstr>Pentru a-ti simplifica diminetile  cateva sfaturi: </vt:lpstr>
      <vt:lpstr>Slide 4</vt:lpstr>
      <vt:lpstr>Slide 5</vt:lpstr>
      <vt:lpstr>Slide 6</vt:lpstr>
      <vt:lpstr>Slide 7</vt:lpstr>
      <vt:lpstr>Slide 8</vt:lpstr>
      <vt:lpstr>Slide 9</vt:lpstr>
      <vt:lpstr>Slide 10</vt:lpstr>
      <vt:lpstr>Micul dejun in lume</vt:lpstr>
      <vt:lpstr>Slide 12</vt:lpstr>
      <vt:lpstr>Slide 13</vt:lpstr>
      <vt:lpstr>Slide 14</vt:lpstr>
      <vt:lpstr>Micul dejun ofera energie creierului </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MIC DEJUN SANATOS</dc:title>
  <dc:creator>Sony</dc:creator>
  <cp:lastModifiedBy>Sony</cp:lastModifiedBy>
  <cp:revision>1</cp:revision>
  <dcterms:modified xsi:type="dcterms:W3CDTF">2020-07-02T08:58:29Z</dcterms:modified>
</cp:coreProperties>
</file>