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  </c:v>
                </c:pt>
              </c:strCache>
            </c:strRef>
          </c:tx>
          <c:invertIfNegative val="0"/>
          <c:cat>
            <c:strRef>
              <c:f>List1!$A$2:$A$21</c:f>
              <c:strCache>
                <c:ptCount val="20"/>
                <c:pt idx="0">
                  <c:v>A pet</c:v>
                </c:pt>
                <c:pt idx="1">
                  <c:v>Mobile phones</c:v>
                </c:pt>
                <c:pt idx="2">
                  <c:v>Money</c:v>
                </c:pt>
                <c:pt idx="3">
                  <c:v>xBox games</c:v>
                </c:pt>
                <c:pt idx="4">
                  <c:v>Computer games</c:v>
                </c:pt>
                <c:pt idx="5">
                  <c:v>PlayStation</c:v>
                </c:pt>
                <c:pt idx="6">
                  <c:v>Sweets</c:v>
                </c:pt>
                <c:pt idx="7">
                  <c:v>Clothes</c:v>
                </c:pt>
                <c:pt idx="8">
                  <c:v>PlayStation games</c:v>
                </c:pt>
                <c:pt idx="9">
                  <c:v>Digital camera</c:v>
                </c:pt>
                <c:pt idx="10">
                  <c:v>Books</c:v>
                </c:pt>
                <c:pt idx="11">
                  <c:v>Board games</c:v>
                </c:pt>
                <c:pt idx="12">
                  <c:v>Make-up</c:v>
                </c:pt>
                <c:pt idx="13">
                  <c:v>xBox</c:v>
                </c:pt>
                <c:pt idx="14">
                  <c:v>Pyjamas</c:v>
                </c:pt>
                <c:pt idx="15">
                  <c:v>Shower gel</c:v>
                </c:pt>
                <c:pt idx="16">
                  <c:v>Puzzles</c:v>
                </c:pt>
                <c:pt idx="17">
                  <c:v>Jewellery</c:v>
                </c:pt>
                <c:pt idx="18">
                  <c:v>Perfume</c:v>
                </c:pt>
                <c:pt idx="19">
                  <c:v>Other</c:v>
                </c:pt>
              </c:strCache>
            </c:strRef>
          </c:cat>
          <c:val>
            <c:numRef>
              <c:f>List1!$B$2:$B$21</c:f>
              <c:numCache>
                <c:formatCode>General</c:formatCode>
                <c:ptCount val="20"/>
                <c:pt idx="0">
                  <c:v>38</c:v>
                </c:pt>
                <c:pt idx="1">
                  <c:v>28</c:v>
                </c:pt>
                <c:pt idx="2">
                  <c:v>19</c:v>
                </c:pt>
                <c:pt idx="3">
                  <c:v>13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93632"/>
        <c:axId val="42505856"/>
      </c:barChart>
      <c:catAx>
        <c:axId val="3469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505856"/>
        <c:crosses val="autoZero"/>
        <c:auto val="1"/>
        <c:lblAlgn val="ctr"/>
        <c:lblOffset val="100"/>
        <c:noMultiLvlLbl val="0"/>
      </c:catAx>
      <c:valAx>
        <c:axId val="42505856"/>
        <c:scaling>
          <c:orientation val="minMax"/>
          <c:max val="40"/>
          <c:min val="0"/>
        </c:scaling>
        <c:delete val="0"/>
        <c:axPos val="l"/>
        <c:majorGridlines/>
        <c:numFmt formatCode="General" sourceLinked="1"/>
        <c:majorTickMark val="out"/>
        <c:minorTickMark val="cross"/>
        <c:tickLblPos val="nextTo"/>
        <c:crossAx val="34693632"/>
        <c:crosses val="autoZero"/>
        <c:crossBetween val="between"/>
        <c:majorUnit val="10"/>
        <c:min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2000"/>
                  </a:pPr>
                  <a:endParaRPr lang="sl-S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800"/>
                  </a:pPr>
                  <a:endParaRPr lang="sl-S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600"/>
                  </a:pPr>
                  <a:endParaRPr lang="sl-S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/>
                  </a:pPr>
                  <a:endParaRPr lang="sl-S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200"/>
                  </a:pPr>
                  <a:endParaRPr lang="sl-SI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sl-SI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List1!$A$2:$A$21</c:f>
              <c:strCache>
                <c:ptCount val="20"/>
                <c:pt idx="0">
                  <c:v>A pet</c:v>
                </c:pt>
                <c:pt idx="1">
                  <c:v>Mobile phones</c:v>
                </c:pt>
                <c:pt idx="2">
                  <c:v>Money</c:v>
                </c:pt>
                <c:pt idx="3">
                  <c:v>xBox games</c:v>
                </c:pt>
                <c:pt idx="4">
                  <c:v>Computer games</c:v>
                </c:pt>
                <c:pt idx="5">
                  <c:v>PlayStation</c:v>
                </c:pt>
                <c:pt idx="6">
                  <c:v>Sweets</c:v>
                </c:pt>
                <c:pt idx="7">
                  <c:v>Clothes</c:v>
                </c:pt>
                <c:pt idx="8">
                  <c:v>PlayStation games</c:v>
                </c:pt>
                <c:pt idx="9">
                  <c:v>Digital camera</c:v>
                </c:pt>
                <c:pt idx="10">
                  <c:v>Books</c:v>
                </c:pt>
                <c:pt idx="11">
                  <c:v>Board games</c:v>
                </c:pt>
                <c:pt idx="12">
                  <c:v>Make-up</c:v>
                </c:pt>
                <c:pt idx="13">
                  <c:v>xBox</c:v>
                </c:pt>
                <c:pt idx="14">
                  <c:v>Pyjamas</c:v>
                </c:pt>
                <c:pt idx="15">
                  <c:v>Shower gel</c:v>
                </c:pt>
                <c:pt idx="16">
                  <c:v>Puzzles</c:v>
                </c:pt>
                <c:pt idx="17">
                  <c:v>Jewellery</c:v>
                </c:pt>
                <c:pt idx="18">
                  <c:v>Perfume</c:v>
                </c:pt>
                <c:pt idx="19">
                  <c:v>Other</c:v>
                </c:pt>
              </c:strCache>
            </c:strRef>
          </c:cat>
          <c:val>
            <c:numRef>
              <c:f>List1!$B$2:$B$21</c:f>
              <c:numCache>
                <c:formatCode>General</c:formatCode>
                <c:ptCount val="20"/>
                <c:pt idx="0">
                  <c:v>38</c:v>
                </c:pt>
                <c:pt idx="1">
                  <c:v>28</c:v>
                </c:pt>
                <c:pt idx="2">
                  <c:v>19</c:v>
                </c:pt>
                <c:pt idx="3">
                  <c:v>13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01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131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313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075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67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77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665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243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155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217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034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AB63-361A-4540-A120-4FFF0A50D32E}" type="datetimeFigureOut">
              <a:rPr lang="sl-SI" smtClean="0"/>
              <a:t>1.2.2017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3C2B6-7C16-4EF6-BB4C-2E33462607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530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313820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8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886289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0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Diaprojekcija na zaslonu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2</cp:revision>
  <dcterms:created xsi:type="dcterms:W3CDTF">2017-02-01T10:54:52Z</dcterms:created>
  <dcterms:modified xsi:type="dcterms:W3CDTF">2017-02-01T11:08:33Z</dcterms:modified>
</cp:coreProperties>
</file>