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88" r:id="rId4"/>
    <p:sldId id="311" r:id="rId5"/>
    <p:sldId id="258" r:id="rId6"/>
    <p:sldId id="312" r:id="rId7"/>
    <p:sldId id="287" r:id="rId8"/>
    <p:sldId id="259" r:id="rId9"/>
    <p:sldId id="270" r:id="rId10"/>
    <p:sldId id="289" r:id="rId11"/>
    <p:sldId id="290" r:id="rId12"/>
    <p:sldId id="291" r:id="rId13"/>
    <p:sldId id="276" r:id="rId14"/>
    <p:sldId id="271" r:id="rId15"/>
    <p:sldId id="283" r:id="rId16"/>
    <p:sldId id="284" r:id="rId17"/>
    <p:sldId id="275" r:id="rId18"/>
    <p:sldId id="280" r:id="rId19"/>
    <p:sldId id="294" r:id="rId20"/>
    <p:sldId id="293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4" r:id="rId29"/>
    <p:sldId id="302" r:id="rId30"/>
    <p:sldId id="303" r:id="rId31"/>
    <p:sldId id="277" r:id="rId32"/>
    <p:sldId id="278" r:id="rId33"/>
    <p:sldId id="279" r:id="rId34"/>
    <p:sldId id="305" r:id="rId35"/>
    <p:sldId id="306" r:id="rId36"/>
    <p:sldId id="307" r:id="rId37"/>
    <p:sldId id="308" r:id="rId38"/>
    <p:sldId id="309" r:id="rId39"/>
    <p:sldId id="260" r:id="rId40"/>
    <p:sldId id="265" r:id="rId41"/>
    <p:sldId id="266" r:id="rId42"/>
    <p:sldId id="267" r:id="rId43"/>
    <p:sldId id="268" r:id="rId44"/>
    <p:sldId id="264" r:id="rId45"/>
    <p:sldId id="292" r:id="rId46"/>
    <p:sldId id="313" r:id="rId47"/>
    <p:sldId id="263" r:id="rId48"/>
    <p:sldId id="310" r:id="rId49"/>
    <p:sldId id="315" r:id="rId50"/>
    <p:sldId id="316" r:id="rId51"/>
    <p:sldId id="317" r:id="rId52"/>
    <p:sldId id="318" r:id="rId53"/>
    <p:sldId id="314" r:id="rId54"/>
    <p:sldId id="320" r:id="rId5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D96709"/>
    <a:srgbClr val="8EB4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576" autoAdjust="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sia\AppData\Local\Temp\osoby_niepelnosprawne_nsp2011-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11"/>
            <c:spPr>
              <a:solidFill>
                <a:srgbClr val="FF0000"/>
              </a:solidFill>
            </c:spPr>
          </c:dPt>
          <c:cat>
            <c:strRef>
              <c:f>'Tabl. 12(18)'!$A$8:$A$23</c:f>
              <c:strCache>
                <c:ptCount val="16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'Tabl. 12(18)'!$B$8:$B$23</c:f>
              <c:numCache>
                <c:formatCode>0</c:formatCode>
                <c:ptCount val="16"/>
                <c:pt idx="0">
                  <c:v>383758</c:v>
                </c:pt>
                <c:pt idx="1">
                  <c:v>264313</c:v>
                </c:pt>
                <c:pt idx="2">
                  <c:v>311796</c:v>
                </c:pt>
                <c:pt idx="3">
                  <c:v>170537</c:v>
                </c:pt>
                <c:pt idx="4">
                  <c:v>333760</c:v>
                </c:pt>
                <c:pt idx="5">
                  <c:v>394309</c:v>
                </c:pt>
                <c:pt idx="6">
                  <c:v>515697</c:v>
                </c:pt>
                <c:pt idx="7">
                  <c:v>103153</c:v>
                </c:pt>
                <c:pt idx="8">
                  <c:v>249530</c:v>
                </c:pt>
                <c:pt idx="9">
                  <c:v>131758</c:v>
                </c:pt>
                <c:pt idx="10">
                  <c:v>284499</c:v>
                </c:pt>
                <c:pt idx="11">
                  <c:v>552138</c:v>
                </c:pt>
                <c:pt idx="12">
                  <c:v>165680</c:v>
                </c:pt>
                <c:pt idx="13">
                  <c:v>197293</c:v>
                </c:pt>
                <c:pt idx="14">
                  <c:v>428770</c:v>
                </c:pt>
                <c:pt idx="15">
                  <c:v>210057</c:v>
                </c:pt>
              </c:numCache>
            </c:numRef>
          </c:val>
        </c:ser>
        <c:shape val="box"/>
        <c:axId val="58642816"/>
        <c:axId val="58644736"/>
        <c:axId val="0"/>
      </c:bar3DChart>
      <c:catAx>
        <c:axId val="586428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 sz="2400" dirty="0" smtClean="0">
                    <a:solidFill>
                      <a:srgbClr val="FF0000"/>
                    </a:solidFill>
                  </a:rPr>
                  <a:t>PROVINCES</a:t>
                </a:r>
                <a:endParaRPr lang="pl-PL" sz="2400" dirty="0">
                  <a:solidFill>
                    <a:srgbClr val="FF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43720406824147023"/>
              <c:y val="0.85018162567962163"/>
            </c:manualLayout>
          </c:layout>
        </c:title>
        <c:majorTickMark val="none"/>
        <c:tickLblPos val="nextTo"/>
        <c:txPr>
          <a:bodyPr/>
          <a:lstStyle/>
          <a:p>
            <a:pPr algn="ctr">
              <a:defRPr lang="pl-PL"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8644736"/>
        <c:crosses val="autoZero"/>
        <c:auto val="1"/>
        <c:lblAlgn val="ctr"/>
        <c:lblOffset val="100"/>
      </c:catAx>
      <c:valAx>
        <c:axId val="5864473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 sz="2400" dirty="0" smtClean="0">
                    <a:solidFill>
                      <a:srgbClr val="FF0000"/>
                    </a:solidFill>
                  </a:rPr>
                  <a:t>DISABILITY SITUATION</a:t>
                </a:r>
                <a:endParaRPr lang="pl-PL" sz="2400" dirty="0">
                  <a:solidFill>
                    <a:srgbClr val="FF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2.2603346456692999E-2"/>
              <c:y val="0.17842677865737039"/>
            </c:manualLayout>
          </c:layout>
        </c:title>
        <c:numFmt formatCode="0" sourceLinked="1"/>
        <c:tickLblPos val="nextTo"/>
        <c:txPr>
          <a:bodyPr/>
          <a:lstStyle/>
          <a:p>
            <a:pPr>
              <a:defRPr sz="1100" baseline="0"/>
            </a:pPr>
            <a:endParaRPr lang="pl-PL"/>
          </a:p>
        </c:txPr>
        <c:crossAx val="58642816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9CA64-29B9-4A14-8938-5E83226F9DFA}" type="datetimeFigureOut">
              <a:rPr lang="pl-PL" smtClean="0"/>
              <a:pPr/>
              <a:t>2014-11-17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1D75B-53BF-47E7-BCA3-B7BF26F11AA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1D75B-53BF-47E7-BCA3-B7BF26F11AA2}" type="slidenum">
              <a:rPr lang="pl-PL" smtClean="0"/>
              <a:pPr/>
              <a:t>25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716B-C2FC-4C74-86DD-609729D4A025}" type="datetimeFigureOut">
              <a:rPr lang="pl-PL" smtClean="0"/>
              <a:pPr/>
              <a:t>2014-11-17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C5D2-74C4-48EA-9843-95DE81F783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716B-C2FC-4C74-86DD-609729D4A025}" type="datetimeFigureOut">
              <a:rPr lang="pl-PL" smtClean="0"/>
              <a:pPr/>
              <a:t>2014-11-17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C5D2-74C4-48EA-9843-95DE81F783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716B-C2FC-4C74-86DD-609729D4A025}" type="datetimeFigureOut">
              <a:rPr lang="pl-PL" smtClean="0"/>
              <a:pPr/>
              <a:t>2014-11-17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C5D2-74C4-48EA-9843-95DE81F783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716B-C2FC-4C74-86DD-609729D4A025}" type="datetimeFigureOut">
              <a:rPr lang="pl-PL" smtClean="0"/>
              <a:pPr/>
              <a:t>2014-11-17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C5D2-74C4-48EA-9843-95DE81F783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716B-C2FC-4C74-86DD-609729D4A025}" type="datetimeFigureOut">
              <a:rPr lang="pl-PL" smtClean="0"/>
              <a:pPr/>
              <a:t>2014-11-17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C5D2-74C4-48EA-9843-95DE81F783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716B-C2FC-4C74-86DD-609729D4A025}" type="datetimeFigureOut">
              <a:rPr lang="pl-PL" smtClean="0"/>
              <a:pPr/>
              <a:t>2014-11-17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C5D2-74C4-48EA-9843-95DE81F783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716B-C2FC-4C74-86DD-609729D4A025}" type="datetimeFigureOut">
              <a:rPr lang="pl-PL" smtClean="0"/>
              <a:pPr/>
              <a:t>2014-11-17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C5D2-74C4-48EA-9843-95DE81F783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716B-C2FC-4C74-86DD-609729D4A025}" type="datetimeFigureOut">
              <a:rPr lang="pl-PL" smtClean="0"/>
              <a:pPr/>
              <a:t>2014-11-17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C5D2-74C4-48EA-9843-95DE81F783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716B-C2FC-4C74-86DD-609729D4A025}" type="datetimeFigureOut">
              <a:rPr lang="pl-PL" smtClean="0"/>
              <a:pPr/>
              <a:t>2014-11-17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C5D2-74C4-48EA-9843-95DE81F783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716B-C2FC-4C74-86DD-609729D4A025}" type="datetimeFigureOut">
              <a:rPr lang="pl-PL" smtClean="0"/>
              <a:pPr/>
              <a:t>2014-11-17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C5D2-74C4-48EA-9843-95DE81F783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716B-C2FC-4C74-86DD-609729D4A025}" type="datetimeFigureOut">
              <a:rPr lang="pl-PL" smtClean="0"/>
              <a:pPr/>
              <a:t>2014-11-17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C5D2-74C4-48EA-9843-95DE81F7836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4716B-C2FC-4C74-86DD-609729D4A025}" type="datetimeFigureOut">
              <a:rPr lang="pl-PL" smtClean="0"/>
              <a:pPr/>
              <a:t>2014-11-17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EC5D2-74C4-48EA-9843-95DE81F7836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I:\Erasmus%20jadalnia\Prezentacja%20Disability%20nowe\Ben%20Cocks%20-%20So%20Cold%20(Instrumental)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1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8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8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1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7.gif"/><Relationship Id="rId7" Type="http://schemas.openxmlformats.org/officeDocument/2006/relationships/image" Target="../media/image28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1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7.gif"/><Relationship Id="rId7" Type="http://schemas.openxmlformats.org/officeDocument/2006/relationships/image" Target="../media/image28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7.gif"/><Relationship Id="rId7" Type="http://schemas.openxmlformats.org/officeDocument/2006/relationships/image" Target="../media/image28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1.gif"/><Relationship Id="rId9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7.gif"/><Relationship Id="rId7" Type="http://schemas.openxmlformats.org/officeDocument/2006/relationships/image" Target="../media/image28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1.gif"/><Relationship Id="rId9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7.gif"/><Relationship Id="rId7" Type="http://schemas.openxmlformats.org/officeDocument/2006/relationships/image" Target="../media/image28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10" Type="http://schemas.openxmlformats.org/officeDocument/2006/relationships/image" Target="../media/image36.png"/><Relationship Id="rId4" Type="http://schemas.openxmlformats.org/officeDocument/2006/relationships/image" Target="../media/image21.gif"/><Relationship Id="rId9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7.gif"/><Relationship Id="rId7" Type="http://schemas.openxmlformats.org/officeDocument/2006/relationships/image" Target="../media/image28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10" Type="http://schemas.openxmlformats.org/officeDocument/2006/relationships/image" Target="../media/image36.png"/><Relationship Id="rId4" Type="http://schemas.openxmlformats.org/officeDocument/2006/relationships/image" Target="../media/image21.gif"/><Relationship Id="rId9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7.gif"/><Relationship Id="rId7" Type="http://schemas.openxmlformats.org/officeDocument/2006/relationships/image" Target="../media/image28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8.png"/><Relationship Id="rId5" Type="http://schemas.openxmlformats.org/officeDocument/2006/relationships/image" Target="../media/image24.png"/><Relationship Id="rId10" Type="http://schemas.openxmlformats.org/officeDocument/2006/relationships/image" Target="../media/image36.png"/><Relationship Id="rId4" Type="http://schemas.openxmlformats.org/officeDocument/2006/relationships/image" Target="../media/image21.gif"/><Relationship Id="rId9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46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en Cocks - So Cold (Instrumental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4932040" y="764704"/>
            <a:ext cx="304800" cy="3048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>
                <a:latin typeface="Nyala" pitchFamily="2" charset="0"/>
              </a:rPr>
              <a:t>„NO BARRIERS FOR EUROPEANS” </a:t>
            </a:r>
            <a:endParaRPr lang="pl-PL" b="1" dirty="0">
              <a:latin typeface="Nyala" pitchFamily="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Disability </a:t>
            </a:r>
            <a:r>
              <a:rPr lang="pl-PL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situation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Poland</a:t>
            </a:r>
            <a:endParaRPr lang="pl-PL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C:\Users\Riniks\Desktop\obrazy do prezentacji\erasmus_plus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60648"/>
            <a:ext cx="4634880" cy="132094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578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 numSld="60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C:\Users\Riniks\Desktop\obrazy do prezentacji\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184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C:\Users\Riniks\Desktop\obrazy do prezentacji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605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 descr="C:\Users\Riniks\Desktop\obrazy do prezentacji\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5333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712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584175"/>
          </a:xfrm>
        </p:spPr>
        <p:txBody>
          <a:bodyPr>
            <a:normAutofit/>
          </a:bodyPr>
          <a:lstStyle/>
          <a:p>
            <a:r>
              <a:rPr lang="pl-PL" dirty="0" err="1" smtClean="0">
                <a:latin typeface="Andalus" pitchFamily="18" charset="-78"/>
                <a:cs typeface="Andalus" pitchFamily="18" charset="-78"/>
              </a:rPr>
              <a:t>The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map of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the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most popular Disability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Centers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in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Poland:</a:t>
            </a:r>
            <a:endParaRPr lang="pl-PL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6" name="Picture 4" descr="C:\Users\Zosia\Desktop\mapa_polski_slaski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67749"/>
            <a:ext cx="5256584" cy="4990251"/>
          </a:xfrm>
          <a:prstGeom prst="rect">
            <a:avLst/>
          </a:prstGeom>
          <a:noFill/>
        </p:spPr>
      </p:pic>
      <p:pic>
        <p:nvPicPr>
          <p:cNvPr id="9218" name="Picture 2" descr="C:\Users\Zosia\Desktop\mapa_polski_slaskie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1" y="1844824"/>
            <a:ext cx="5280735" cy="5013176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2371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584175"/>
          </a:xfrm>
        </p:spPr>
        <p:txBody>
          <a:bodyPr>
            <a:normAutofit/>
          </a:bodyPr>
          <a:lstStyle/>
          <a:p>
            <a:r>
              <a:rPr lang="pl-PL" dirty="0" err="1" smtClean="0">
                <a:latin typeface="Andalus" pitchFamily="18" charset="-78"/>
                <a:cs typeface="Andalus" pitchFamily="18" charset="-78"/>
              </a:rPr>
              <a:t>The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map of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the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most popular Disability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Centers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in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Poland:</a:t>
            </a:r>
            <a:endParaRPr lang="pl-PL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6" name="Picture 4" descr="C:\Users\Zosia\Desktop\mapa_polski_slaski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67749"/>
            <a:ext cx="5256584" cy="4990251"/>
          </a:xfrm>
          <a:prstGeom prst="rect">
            <a:avLst/>
          </a:prstGeom>
          <a:noFill/>
        </p:spPr>
      </p:pic>
      <p:pic>
        <p:nvPicPr>
          <p:cNvPr id="9218" name="Picture 2" descr="C:\Users\Zosia\Desktop\mapa_polski_slaskie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1" y="1844824"/>
            <a:ext cx="5280735" cy="5013176"/>
          </a:xfrm>
          <a:prstGeom prst="rect">
            <a:avLst/>
          </a:prstGeom>
          <a:noFill/>
        </p:spPr>
      </p:pic>
      <p:pic>
        <p:nvPicPr>
          <p:cNvPr id="10242" name="Picture 2" descr="C:\Users\Zosia\Desktop\mapa_polski_slaskie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844824"/>
            <a:ext cx="5280733" cy="5013176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186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8435" name="Picture 3" descr="C:\Users\Zosia\Desktop\galeria_midi_0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637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9459" name="Picture 3" descr="C:\Users\Zosia\Desktop\galeria_midi_0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73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584175"/>
          </a:xfrm>
        </p:spPr>
        <p:txBody>
          <a:bodyPr>
            <a:normAutofit/>
          </a:bodyPr>
          <a:lstStyle/>
          <a:p>
            <a:r>
              <a:rPr lang="pl-PL" dirty="0" err="1" smtClean="0">
                <a:latin typeface="Andalus" pitchFamily="18" charset="-78"/>
                <a:cs typeface="Andalus" pitchFamily="18" charset="-78"/>
              </a:rPr>
              <a:t>The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map of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the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most popular Disability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Centers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in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Poland:</a:t>
            </a:r>
            <a:endParaRPr lang="pl-PL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6" name="Picture 4" descr="C:\Users\Zosia\Desktop\mapa_polski_slaski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67749"/>
            <a:ext cx="5256584" cy="4990251"/>
          </a:xfrm>
          <a:prstGeom prst="rect">
            <a:avLst/>
          </a:prstGeom>
          <a:noFill/>
        </p:spPr>
      </p:pic>
      <p:pic>
        <p:nvPicPr>
          <p:cNvPr id="9218" name="Picture 2" descr="C:\Users\Zosia\Desktop\mapa_polski_slaskie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1" y="1844824"/>
            <a:ext cx="5280735" cy="5013176"/>
          </a:xfrm>
          <a:prstGeom prst="rect">
            <a:avLst/>
          </a:prstGeom>
          <a:noFill/>
        </p:spPr>
      </p:pic>
      <p:pic>
        <p:nvPicPr>
          <p:cNvPr id="10242" name="Picture 2" descr="C:\Users\Zosia\Desktop\mapa_polski_slaskie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844824"/>
            <a:ext cx="5280733" cy="5013176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95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584175"/>
          </a:xfrm>
        </p:spPr>
        <p:txBody>
          <a:bodyPr>
            <a:normAutofit/>
          </a:bodyPr>
          <a:lstStyle/>
          <a:p>
            <a:r>
              <a:rPr lang="pl-PL" dirty="0" err="1" smtClean="0">
                <a:latin typeface="Andalus" pitchFamily="18" charset="-78"/>
                <a:cs typeface="Andalus" pitchFamily="18" charset="-78"/>
              </a:rPr>
              <a:t>The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map of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the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most popular Disability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Centers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in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Poland:</a:t>
            </a:r>
            <a:endParaRPr lang="pl-PL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6" name="Picture 4" descr="C:\Users\Zosia\Desktop\mapa_polski_slaski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67749"/>
            <a:ext cx="5256584" cy="4990251"/>
          </a:xfrm>
          <a:prstGeom prst="rect">
            <a:avLst/>
          </a:prstGeom>
          <a:noFill/>
        </p:spPr>
      </p:pic>
      <p:pic>
        <p:nvPicPr>
          <p:cNvPr id="9218" name="Picture 2" descr="C:\Users\Zosia\Desktop\mapa_polski_slaskie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1" y="1844824"/>
            <a:ext cx="5280735" cy="5013176"/>
          </a:xfrm>
          <a:prstGeom prst="rect">
            <a:avLst/>
          </a:prstGeom>
          <a:noFill/>
        </p:spPr>
      </p:pic>
      <p:pic>
        <p:nvPicPr>
          <p:cNvPr id="10242" name="Picture 2" descr="C:\Users\Zosia\Desktop\mapa_polski_slaskie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844824"/>
            <a:ext cx="5280733" cy="5013176"/>
          </a:xfrm>
          <a:prstGeom prst="rect">
            <a:avLst/>
          </a:prstGeom>
          <a:noFill/>
        </p:spPr>
      </p:pic>
      <p:pic>
        <p:nvPicPr>
          <p:cNvPr id="1027" name="Picture 3" descr="C:\Users\Riniks\Desktop\PREZENTACJA\3polic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844824"/>
            <a:ext cx="5280733" cy="5013176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982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lice koło szczec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 spd="slow" advTm="3744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584175"/>
          </a:xfrm>
        </p:spPr>
        <p:txBody>
          <a:bodyPr>
            <a:normAutofit fontScale="90000"/>
          </a:bodyPr>
          <a:lstStyle/>
          <a:p>
            <a:r>
              <a:rPr lang="pl-PL" dirty="0" err="1" smtClean="0">
                <a:latin typeface="Andalus" pitchFamily="18" charset="-78"/>
                <a:cs typeface="Andalus" pitchFamily="18" charset="-78"/>
              </a:rPr>
              <a:t>This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diagram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shows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disability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situation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in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16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provinces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of Poland</a:t>
            </a:r>
            <a:endParaRPr lang="pl-PL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4" name="Wykres 3"/>
          <p:cNvGraphicFramePr/>
          <p:nvPr/>
        </p:nvGraphicFramePr>
        <p:xfrm>
          <a:off x="0" y="1772816"/>
          <a:ext cx="9144000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</p:cSld>
  <p:clrMapOvr>
    <a:masterClrMapping/>
  </p:clrMapOvr>
  <p:transition spd="med" advTm="461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4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Chart bld="seriesEl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584175"/>
          </a:xfrm>
        </p:spPr>
        <p:txBody>
          <a:bodyPr>
            <a:normAutofit/>
          </a:bodyPr>
          <a:lstStyle/>
          <a:p>
            <a:r>
              <a:rPr lang="pl-PL" dirty="0" err="1" smtClean="0">
                <a:latin typeface="Andalus" pitchFamily="18" charset="-78"/>
                <a:cs typeface="Andalus" pitchFamily="18" charset="-78"/>
              </a:rPr>
              <a:t>The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map of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the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most popular Disability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Centers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in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Poland:</a:t>
            </a:r>
            <a:endParaRPr lang="pl-PL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6" name="Picture 4" descr="C:\Users\Zosia\Desktop\mapa_polski_slaski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67749"/>
            <a:ext cx="5256584" cy="4990251"/>
          </a:xfrm>
          <a:prstGeom prst="rect">
            <a:avLst/>
          </a:prstGeom>
          <a:noFill/>
        </p:spPr>
      </p:pic>
      <p:pic>
        <p:nvPicPr>
          <p:cNvPr id="9218" name="Picture 2" descr="C:\Users\Zosia\Desktop\mapa_polski_slaskie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1" y="1844824"/>
            <a:ext cx="5280735" cy="5013176"/>
          </a:xfrm>
          <a:prstGeom prst="rect">
            <a:avLst/>
          </a:prstGeom>
          <a:noFill/>
        </p:spPr>
      </p:pic>
      <p:pic>
        <p:nvPicPr>
          <p:cNvPr id="10242" name="Picture 2" descr="C:\Users\Zosia\Desktop\mapa_polski_slaskie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844824"/>
            <a:ext cx="5280733" cy="5013176"/>
          </a:xfrm>
          <a:prstGeom prst="rect">
            <a:avLst/>
          </a:prstGeom>
          <a:noFill/>
        </p:spPr>
      </p:pic>
      <p:pic>
        <p:nvPicPr>
          <p:cNvPr id="1027" name="Picture 3" descr="C:\Users\Riniks\Desktop\PREZENTACJA\3polic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844824"/>
            <a:ext cx="5280733" cy="5013176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234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584175"/>
          </a:xfrm>
        </p:spPr>
        <p:txBody>
          <a:bodyPr>
            <a:normAutofit/>
          </a:bodyPr>
          <a:lstStyle/>
          <a:p>
            <a:r>
              <a:rPr lang="pl-PL" dirty="0" err="1" smtClean="0">
                <a:latin typeface="Andalus" pitchFamily="18" charset="-78"/>
                <a:cs typeface="Andalus" pitchFamily="18" charset="-78"/>
              </a:rPr>
              <a:t>The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map of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the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most popular Disability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Centers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in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Poland:</a:t>
            </a:r>
            <a:endParaRPr lang="pl-PL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6" name="Picture 4" descr="C:\Users\Zosia\Desktop\mapa_polski_slaski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67749"/>
            <a:ext cx="5256584" cy="4990251"/>
          </a:xfrm>
          <a:prstGeom prst="rect">
            <a:avLst/>
          </a:prstGeom>
          <a:noFill/>
        </p:spPr>
      </p:pic>
      <p:pic>
        <p:nvPicPr>
          <p:cNvPr id="9218" name="Picture 2" descr="C:\Users\Zosia\Desktop\mapa_polski_slaskie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1" y="1844824"/>
            <a:ext cx="5280735" cy="5013176"/>
          </a:xfrm>
          <a:prstGeom prst="rect">
            <a:avLst/>
          </a:prstGeom>
          <a:noFill/>
        </p:spPr>
      </p:pic>
      <p:pic>
        <p:nvPicPr>
          <p:cNvPr id="10242" name="Picture 2" descr="C:\Users\Zosia\Desktop\mapa_polski_slaskie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844824"/>
            <a:ext cx="5280733" cy="5013176"/>
          </a:xfrm>
          <a:prstGeom prst="rect">
            <a:avLst/>
          </a:prstGeom>
          <a:noFill/>
        </p:spPr>
      </p:pic>
      <p:pic>
        <p:nvPicPr>
          <p:cNvPr id="1027" name="Picture 3" descr="C:\Users\Riniks\Desktop\PREZENTACJA\3polic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844824"/>
            <a:ext cx="5280733" cy="5013176"/>
          </a:xfrm>
          <a:prstGeom prst="rect">
            <a:avLst/>
          </a:prstGeom>
          <a:noFill/>
        </p:spPr>
      </p:pic>
      <p:pic>
        <p:nvPicPr>
          <p:cNvPr id="7" name="Obraz 6" descr="4konst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1844824"/>
            <a:ext cx="5280735" cy="501317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3479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TOCER_Oddział_dziecięcy_przy_ul_Długiejkonstancin-jezior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3354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584175"/>
          </a:xfrm>
        </p:spPr>
        <p:txBody>
          <a:bodyPr>
            <a:normAutofit/>
          </a:bodyPr>
          <a:lstStyle/>
          <a:p>
            <a:r>
              <a:rPr lang="pl-PL" dirty="0" err="1" smtClean="0">
                <a:latin typeface="Andalus" pitchFamily="18" charset="-78"/>
                <a:cs typeface="Andalus" pitchFamily="18" charset="-78"/>
              </a:rPr>
              <a:t>The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map of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the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most popular Disability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Centers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in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Poland:</a:t>
            </a:r>
            <a:endParaRPr lang="pl-PL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6" name="Picture 4" descr="C:\Users\Zosia\Desktop\mapa_polski_slaski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67749"/>
            <a:ext cx="5256584" cy="4990251"/>
          </a:xfrm>
          <a:prstGeom prst="rect">
            <a:avLst/>
          </a:prstGeom>
          <a:noFill/>
        </p:spPr>
      </p:pic>
      <p:pic>
        <p:nvPicPr>
          <p:cNvPr id="9218" name="Picture 2" descr="C:\Users\Zosia\Desktop\mapa_polski_slaskie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1" y="1844824"/>
            <a:ext cx="5280735" cy="5013176"/>
          </a:xfrm>
          <a:prstGeom prst="rect">
            <a:avLst/>
          </a:prstGeom>
          <a:noFill/>
        </p:spPr>
      </p:pic>
      <p:pic>
        <p:nvPicPr>
          <p:cNvPr id="10242" name="Picture 2" descr="C:\Users\Zosia\Desktop\mapa_polski_slaskie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844824"/>
            <a:ext cx="5280733" cy="5013176"/>
          </a:xfrm>
          <a:prstGeom prst="rect">
            <a:avLst/>
          </a:prstGeom>
          <a:noFill/>
        </p:spPr>
      </p:pic>
      <p:pic>
        <p:nvPicPr>
          <p:cNvPr id="1027" name="Picture 3" descr="C:\Users\Riniks\Desktop\PREZENTACJA\3polic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844824"/>
            <a:ext cx="5280733" cy="5013176"/>
          </a:xfrm>
          <a:prstGeom prst="rect">
            <a:avLst/>
          </a:prstGeom>
          <a:noFill/>
        </p:spPr>
      </p:pic>
      <p:pic>
        <p:nvPicPr>
          <p:cNvPr id="7" name="Obraz 6" descr="4konst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1844824"/>
            <a:ext cx="5280735" cy="501317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2012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584175"/>
          </a:xfrm>
        </p:spPr>
        <p:txBody>
          <a:bodyPr>
            <a:normAutofit/>
          </a:bodyPr>
          <a:lstStyle/>
          <a:p>
            <a:r>
              <a:rPr lang="pl-PL" dirty="0" err="1" smtClean="0">
                <a:latin typeface="Andalus" pitchFamily="18" charset="-78"/>
                <a:cs typeface="Andalus" pitchFamily="18" charset="-78"/>
              </a:rPr>
              <a:t>The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map of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the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most popular Disability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Centers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in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Poland:</a:t>
            </a:r>
            <a:endParaRPr lang="pl-PL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6" name="Picture 4" descr="C:\Users\Zosia\Desktop\mapa_polski_slaski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67749"/>
            <a:ext cx="5256584" cy="4990251"/>
          </a:xfrm>
          <a:prstGeom prst="rect">
            <a:avLst/>
          </a:prstGeom>
          <a:noFill/>
        </p:spPr>
      </p:pic>
      <p:pic>
        <p:nvPicPr>
          <p:cNvPr id="9218" name="Picture 2" descr="C:\Users\Zosia\Desktop\mapa_polski_slaskie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1" y="1844824"/>
            <a:ext cx="5280735" cy="5013176"/>
          </a:xfrm>
          <a:prstGeom prst="rect">
            <a:avLst/>
          </a:prstGeom>
          <a:noFill/>
        </p:spPr>
      </p:pic>
      <p:pic>
        <p:nvPicPr>
          <p:cNvPr id="10242" name="Picture 2" descr="C:\Users\Zosia\Desktop\mapa_polski_slaskie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844824"/>
            <a:ext cx="5280733" cy="5013176"/>
          </a:xfrm>
          <a:prstGeom prst="rect">
            <a:avLst/>
          </a:prstGeom>
          <a:noFill/>
        </p:spPr>
      </p:pic>
      <p:pic>
        <p:nvPicPr>
          <p:cNvPr id="1027" name="Picture 3" descr="C:\Users\Riniks\Desktop\PREZENTACJA\3polic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844824"/>
            <a:ext cx="5280733" cy="5013176"/>
          </a:xfrm>
          <a:prstGeom prst="rect">
            <a:avLst/>
          </a:prstGeom>
          <a:noFill/>
        </p:spPr>
      </p:pic>
      <p:pic>
        <p:nvPicPr>
          <p:cNvPr id="7" name="Obraz 6" descr="4konst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1844824"/>
            <a:ext cx="5280735" cy="5013176"/>
          </a:xfrm>
          <a:prstGeom prst="rect">
            <a:avLst/>
          </a:prstGeom>
        </p:spPr>
      </p:pic>
      <p:pic>
        <p:nvPicPr>
          <p:cNvPr id="8" name="Obraz 7" descr="5Wrocla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79712" y="1844824"/>
            <a:ext cx="5280734" cy="501317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903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wr0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6303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584175"/>
          </a:xfrm>
        </p:spPr>
        <p:txBody>
          <a:bodyPr>
            <a:normAutofit/>
          </a:bodyPr>
          <a:lstStyle/>
          <a:p>
            <a:r>
              <a:rPr lang="pl-PL" dirty="0" err="1" smtClean="0">
                <a:latin typeface="Andalus" pitchFamily="18" charset="-78"/>
                <a:cs typeface="Andalus" pitchFamily="18" charset="-78"/>
              </a:rPr>
              <a:t>The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map of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the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most popular Disability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Centers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in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Poland:</a:t>
            </a:r>
            <a:endParaRPr lang="pl-PL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6" name="Picture 4" descr="C:\Users\Zosia\Desktop\mapa_polski_slaski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67749"/>
            <a:ext cx="5256584" cy="4990251"/>
          </a:xfrm>
          <a:prstGeom prst="rect">
            <a:avLst/>
          </a:prstGeom>
          <a:noFill/>
        </p:spPr>
      </p:pic>
      <p:pic>
        <p:nvPicPr>
          <p:cNvPr id="9218" name="Picture 2" descr="C:\Users\Zosia\Desktop\mapa_polski_slaskie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1" y="1844824"/>
            <a:ext cx="5280735" cy="5013176"/>
          </a:xfrm>
          <a:prstGeom prst="rect">
            <a:avLst/>
          </a:prstGeom>
          <a:noFill/>
        </p:spPr>
      </p:pic>
      <p:pic>
        <p:nvPicPr>
          <p:cNvPr id="10242" name="Picture 2" descr="C:\Users\Zosia\Desktop\mapa_polski_slaskie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844824"/>
            <a:ext cx="5280733" cy="5013176"/>
          </a:xfrm>
          <a:prstGeom prst="rect">
            <a:avLst/>
          </a:prstGeom>
          <a:noFill/>
        </p:spPr>
      </p:pic>
      <p:pic>
        <p:nvPicPr>
          <p:cNvPr id="1027" name="Picture 3" descr="C:\Users\Riniks\Desktop\PREZENTACJA\3polic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844824"/>
            <a:ext cx="5280733" cy="5013176"/>
          </a:xfrm>
          <a:prstGeom prst="rect">
            <a:avLst/>
          </a:prstGeom>
          <a:noFill/>
        </p:spPr>
      </p:pic>
      <p:pic>
        <p:nvPicPr>
          <p:cNvPr id="7" name="Obraz 6" descr="4konst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1844824"/>
            <a:ext cx="5280735" cy="5013176"/>
          </a:xfrm>
          <a:prstGeom prst="rect">
            <a:avLst/>
          </a:prstGeom>
        </p:spPr>
      </p:pic>
      <p:pic>
        <p:nvPicPr>
          <p:cNvPr id="8" name="Obraz 7" descr="5Wrocla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79712" y="1844824"/>
            <a:ext cx="5280734" cy="501317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965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584175"/>
          </a:xfrm>
        </p:spPr>
        <p:txBody>
          <a:bodyPr>
            <a:normAutofit/>
          </a:bodyPr>
          <a:lstStyle/>
          <a:p>
            <a:r>
              <a:rPr lang="pl-PL" dirty="0" err="1" smtClean="0">
                <a:latin typeface="Andalus" pitchFamily="18" charset="-78"/>
                <a:cs typeface="Andalus" pitchFamily="18" charset="-78"/>
              </a:rPr>
              <a:t>The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map of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the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most popular Disability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Centers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in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Poland:</a:t>
            </a:r>
            <a:endParaRPr lang="pl-PL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6" name="Picture 4" descr="C:\Users\Zosia\Desktop\mapa_polski_slaski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67749"/>
            <a:ext cx="5256584" cy="4990251"/>
          </a:xfrm>
          <a:prstGeom prst="rect">
            <a:avLst/>
          </a:prstGeom>
          <a:noFill/>
        </p:spPr>
      </p:pic>
      <p:pic>
        <p:nvPicPr>
          <p:cNvPr id="9218" name="Picture 2" descr="C:\Users\Zosia\Desktop\mapa_polski_slaskie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1" y="1844824"/>
            <a:ext cx="5280735" cy="5013176"/>
          </a:xfrm>
          <a:prstGeom prst="rect">
            <a:avLst/>
          </a:prstGeom>
          <a:noFill/>
        </p:spPr>
      </p:pic>
      <p:pic>
        <p:nvPicPr>
          <p:cNvPr id="10242" name="Picture 2" descr="C:\Users\Zosia\Desktop\mapa_polski_slaskie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844824"/>
            <a:ext cx="5280733" cy="5013176"/>
          </a:xfrm>
          <a:prstGeom prst="rect">
            <a:avLst/>
          </a:prstGeom>
          <a:noFill/>
        </p:spPr>
      </p:pic>
      <p:pic>
        <p:nvPicPr>
          <p:cNvPr id="1027" name="Picture 3" descr="C:\Users\Riniks\Desktop\PREZENTACJA\3polic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844824"/>
            <a:ext cx="5280733" cy="5013176"/>
          </a:xfrm>
          <a:prstGeom prst="rect">
            <a:avLst/>
          </a:prstGeom>
          <a:noFill/>
        </p:spPr>
      </p:pic>
      <p:pic>
        <p:nvPicPr>
          <p:cNvPr id="7" name="Obraz 6" descr="4konst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1844824"/>
            <a:ext cx="5280735" cy="5013176"/>
          </a:xfrm>
          <a:prstGeom prst="rect">
            <a:avLst/>
          </a:prstGeom>
        </p:spPr>
      </p:pic>
      <p:pic>
        <p:nvPicPr>
          <p:cNvPr id="8" name="Obraz 7" descr="5Wrocla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79712" y="1844824"/>
            <a:ext cx="5280734" cy="5013176"/>
          </a:xfrm>
          <a:prstGeom prst="rect">
            <a:avLst/>
          </a:prstGeom>
        </p:spPr>
      </p:pic>
      <p:pic>
        <p:nvPicPr>
          <p:cNvPr id="9" name="Obraz 8" descr="6przemys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79712" y="1844824"/>
            <a:ext cx="5280734" cy="501317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2824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worskie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2714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584175"/>
          </a:xfrm>
        </p:spPr>
        <p:txBody>
          <a:bodyPr>
            <a:normAutofit/>
          </a:bodyPr>
          <a:lstStyle/>
          <a:p>
            <a:r>
              <a:rPr lang="pl-PL" dirty="0" err="1" smtClean="0">
                <a:latin typeface="Andalus" pitchFamily="18" charset="-78"/>
                <a:cs typeface="Andalus" pitchFamily="18" charset="-78"/>
              </a:rPr>
              <a:t>The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map of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the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most popular Disability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Centers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in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Poland:</a:t>
            </a:r>
            <a:endParaRPr lang="pl-PL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6" name="Picture 4" descr="C:\Users\Zosia\Desktop\mapa_polski_slaski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67749"/>
            <a:ext cx="5256584" cy="4990251"/>
          </a:xfrm>
          <a:prstGeom prst="rect">
            <a:avLst/>
          </a:prstGeom>
          <a:noFill/>
        </p:spPr>
      </p:pic>
      <p:pic>
        <p:nvPicPr>
          <p:cNvPr id="9218" name="Picture 2" descr="C:\Users\Zosia\Desktop\mapa_polski_slaskie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1" y="1844824"/>
            <a:ext cx="5280735" cy="5013176"/>
          </a:xfrm>
          <a:prstGeom prst="rect">
            <a:avLst/>
          </a:prstGeom>
          <a:noFill/>
        </p:spPr>
      </p:pic>
      <p:pic>
        <p:nvPicPr>
          <p:cNvPr id="10242" name="Picture 2" descr="C:\Users\Zosia\Desktop\mapa_polski_slaskie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844824"/>
            <a:ext cx="5280733" cy="5013176"/>
          </a:xfrm>
          <a:prstGeom prst="rect">
            <a:avLst/>
          </a:prstGeom>
          <a:noFill/>
        </p:spPr>
      </p:pic>
      <p:pic>
        <p:nvPicPr>
          <p:cNvPr id="1027" name="Picture 3" descr="C:\Users\Riniks\Desktop\PREZENTACJA\3polic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844824"/>
            <a:ext cx="5280733" cy="5013176"/>
          </a:xfrm>
          <a:prstGeom prst="rect">
            <a:avLst/>
          </a:prstGeom>
          <a:noFill/>
        </p:spPr>
      </p:pic>
      <p:pic>
        <p:nvPicPr>
          <p:cNvPr id="7" name="Obraz 6" descr="4konst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1844824"/>
            <a:ext cx="5280735" cy="5013176"/>
          </a:xfrm>
          <a:prstGeom prst="rect">
            <a:avLst/>
          </a:prstGeom>
        </p:spPr>
      </p:pic>
      <p:pic>
        <p:nvPicPr>
          <p:cNvPr id="8" name="Obraz 7" descr="5Wrocla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79712" y="1844824"/>
            <a:ext cx="5280734" cy="5013176"/>
          </a:xfrm>
          <a:prstGeom prst="rect">
            <a:avLst/>
          </a:prstGeom>
        </p:spPr>
      </p:pic>
      <p:pic>
        <p:nvPicPr>
          <p:cNvPr id="9" name="Obraz 8" descr="6przemys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79712" y="1844824"/>
            <a:ext cx="5280734" cy="501317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2574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584175"/>
          </a:xfrm>
        </p:spPr>
        <p:txBody>
          <a:bodyPr>
            <a:normAutofit/>
          </a:bodyPr>
          <a:lstStyle/>
          <a:p>
            <a:r>
              <a:rPr lang="pl-PL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How</a:t>
            </a:r>
            <a:r>
              <a:rPr lang="pl-PL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can</a:t>
            </a:r>
            <a:r>
              <a:rPr lang="pl-PL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we help </a:t>
            </a:r>
            <a:r>
              <a:rPr lang="pl-PL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the</a:t>
            </a:r>
            <a:r>
              <a:rPr lang="pl-PL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disabled</a:t>
            </a:r>
            <a:r>
              <a:rPr lang="pl-PL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in</a:t>
            </a:r>
            <a:r>
              <a:rPr lang="pl-PL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Poland ?</a:t>
            </a:r>
            <a:endParaRPr lang="pl-PL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4274" name="Picture 2" descr="http://www.slaskie.pl/zdjecia/2011/12/02/duze/13228098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916832"/>
            <a:ext cx="7143750" cy="47625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584175"/>
          </a:xfrm>
        </p:spPr>
        <p:txBody>
          <a:bodyPr>
            <a:normAutofit/>
          </a:bodyPr>
          <a:lstStyle/>
          <a:p>
            <a:r>
              <a:rPr lang="pl-PL" dirty="0" err="1" smtClean="0">
                <a:latin typeface="Andalus" pitchFamily="18" charset="-78"/>
                <a:cs typeface="Andalus" pitchFamily="18" charset="-78"/>
              </a:rPr>
              <a:t>The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map of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the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most popular Disability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Centers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in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Poland:</a:t>
            </a:r>
            <a:endParaRPr lang="pl-PL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6" name="Picture 4" descr="C:\Users\Zosia\Desktop\mapa_polski_slaski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67749"/>
            <a:ext cx="5256584" cy="4990251"/>
          </a:xfrm>
          <a:prstGeom prst="rect">
            <a:avLst/>
          </a:prstGeom>
          <a:noFill/>
        </p:spPr>
      </p:pic>
      <p:pic>
        <p:nvPicPr>
          <p:cNvPr id="9218" name="Picture 2" descr="C:\Users\Zosia\Desktop\mapa_polski_slaskie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1" y="1844824"/>
            <a:ext cx="5280735" cy="5013176"/>
          </a:xfrm>
          <a:prstGeom prst="rect">
            <a:avLst/>
          </a:prstGeom>
          <a:noFill/>
        </p:spPr>
      </p:pic>
      <p:pic>
        <p:nvPicPr>
          <p:cNvPr id="10242" name="Picture 2" descr="C:\Users\Zosia\Desktop\mapa_polski_slaskie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844824"/>
            <a:ext cx="5280733" cy="5013176"/>
          </a:xfrm>
          <a:prstGeom prst="rect">
            <a:avLst/>
          </a:prstGeom>
          <a:noFill/>
        </p:spPr>
      </p:pic>
      <p:pic>
        <p:nvPicPr>
          <p:cNvPr id="1027" name="Picture 3" descr="C:\Users\Riniks\Desktop\PREZENTACJA\3polic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844824"/>
            <a:ext cx="5280733" cy="5013176"/>
          </a:xfrm>
          <a:prstGeom prst="rect">
            <a:avLst/>
          </a:prstGeom>
          <a:noFill/>
        </p:spPr>
      </p:pic>
      <p:pic>
        <p:nvPicPr>
          <p:cNvPr id="7" name="Obraz 6" descr="4konst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1844824"/>
            <a:ext cx="5280735" cy="5013176"/>
          </a:xfrm>
          <a:prstGeom prst="rect">
            <a:avLst/>
          </a:prstGeom>
        </p:spPr>
      </p:pic>
      <p:pic>
        <p:nvPicPr>
          <p:cNvPr id="8" name="Obraz 7" descr="5Wrocla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79712" y="1844824"/>
            <a:ext cx="5280734" cy="5013176"/>
          </a:xfrm>
          <a:prstGeom prst="rect">
            <a:avLst/>
          </a:prstGeom>
        </p:spPr>
      </p:pic>
      <p:pic>
        <p:nvPicPr>
          <p:cNvPr id="9" name="Obraz 8" descr="6przemys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79712" y="1844824"/>
            <a:ext cx="5280734" cy="5013176"/>
          </a:xfrm>
          <a:prstGeom prst="rect">
            <a:avLst/>
          </a:prstGeom>
        </p:spPr>
      </p:pic>
      <p:pic>
        <p:nvPicPr>
          <p:cNvPr id="10" name="Obraz 9" descr="7mikolow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79712" y="1844824"/>
            <a:ext cx="5280735" cy="501317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2559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314" name="Picture 2" descr="C:\Users\Zosia\Desktop\gallery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137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4338" name="Picture 2" descr="C:\Users\Zosia\Desktop\gallery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309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5362" name="Picture 2" descr="C:\Users\Zosia\Desktop\zim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321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584175"/>
          </a:xfrm>
        </p:spPr>
        <p:txBody>
          <a:bodyPr>
            <a:normAutofit/>
          </a:bodyPr>
          <a:lstStyle/>
          <a:p>
            <a:r>
              <a:rPr lang="pl-PL" dirty="0" err="1" smtClean="0">
                <a:latin typeface="Andalus" pitchFamily="18" charset="-78"/>
                <a:cs typeface="Andalus" pitchFamily="18" charset="-78"/>
              </a:rPr>
              <a:t>The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map of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the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most popular Disability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Centers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in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Poland:</a:t>
            </a:r>
            <a:endParaRPr lang="pl-PL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6" name="Picture 4" descr="C:\Users\Zosia\Desktop\mapa_polski_slaski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67749"/>
            <a:ext cx="5256584" cy="4990251"/>
          </a:xfrm>
          <a:prstGeom prst="rect">
            <a:avLst/>
          </a:prstGeom>
          <a:noFill/>
        </p:spPr>
      </p:pic>
      <p:pic>
        <p:nvPicPr>
          <p:cNvPr id="9218" name="Picture 2" descr="C:\Users\Zosia\Desktop\mapa_polski_slaskie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1" y="1844824"/>
            <a:ext cx="5280735" cy="5013176"/>
          </a:xfrm>
          <a:prstGeom prst="rect">
            <a:avLst/>
          </a:prstGeom>
          <a:noFill/>
        </p:spPr>
      </p:pic>
      <p:pic>
        <p:nvPicPr>
          <p:cNvPr id="10242" name="Picture 2" descr="C:\Users\Zosia\Desktop\mapa_polski_slaskie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844824"/>
            <a:ext cx="5280733" cy="5013176"/>
          </a:xfrm>
          <a:prstGeom prst="rect">
            <a:avLst/>
          </a:prstGeom>
          <a:noFill/>
        </p:spPr>
      </p:pic>
      <p:pic>
        <p:nvPicPr>
          <p:cNvPr id="1027" name="Picture 3" descr="C:\Users\Riniks\Desktop\PREZENTACJA\3polic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844824"/>
            <a:ext cx="5280733" cy="5013176"/>
          </a:xfrm>
          <a:prstGeom prst="rect">
            <a:avLst/>
          </a:prstGeom>
          <a:noFill/>
        </p:spPr>
      </p:pic>
      <p:pic>
        <p:nvPicPr>
          <p:cNvPr id="7" name="Obraz 6" descr="4konst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1844824"/>
            <a:ext cx="5280735" cy="5013176"/>
          </a:xfrm>
          <a:prstGeom prst="rect">
            <a:avLst/>
          </a:prstGeom>
        </p:spPr>
      </p:pic>
      <p:pic>
        <p:nvPicPr>
          <p:cNvPr id="8" name="Obraz 7" descr="5Wrocla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79712" y="1844824"/>
            <a:ext cx="5280734" cy="5013176"/>
          </a:xfrm>
          <a:prstGeom prst="rect">
            <a:avLst/>
          </a:prstGeom>
        </p:spPr>
      </p:pic>
      <p:pic>
        <p:nvPicPr>
          <p:cNvPr id="9" name="Obraz 8" descr="6przemys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79712" y="1844824"/>
            <a:ext cx="5280734" cy="5013176"/>
          </a:xfrm>
          <a:prstGeom prst="rect">
            <a:avLst/>
          </a:prstGeom>
        </p:spPr>
      </p:pic>
      <p:pic>
        <p:nvPicPr>
          <p:cNvPr id="10" name="Obraz 9" descr="7mikolow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79712" y="1844824"/>
            <a:ext cx="5280735" cy="501317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996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584175"/>
          </a:xfrm>
        </p:spPr>
        <p:txBody>
          <a:bodyPr>
            <a:normAutofit/>
          </a:bodyPr>
          <a:lstStyle/>
          <a:p>
            <a:r>
              <a:rPr lang="pl-PL" dirty="0" err="1" smtClean="0">
                <a:latin typeface="Andalus" pitchFamily="18" charset="-78"/>
                <a:cs typeface="Andalus" pitchFamily="18" charset="-78"/>
              </a:rPr>
              <a:t>The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map of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the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most popular Disability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Centers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in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Poland:</a:t>
            </a:r>
            <a:endParaRPr lang="pl-PL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6" name="Picture 4" descr="C:\Users\Zosia\Desktop\mapa_polski_slaski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67749"/>
            <a:ext cx="5256584" cy="4990251"/>
          </a:xfrm>
          <a:prstGeom prst="rect">
            <a:avLst/>
          </a:prstGeom>
          <a:noFill/>
        </p:spPr>
      </p:pic>
      <p:pic>
        <p:nvPicPr>
          <p:cNvPr id="9218" name="Picture 2" descr="C:\Users\Zosia\Desktop\mapa_polski_slaskie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1" y="1844824"/>
            <a:ext cx="5280735" cy="5013176"/>
          </a:xfrm>
          <a:prstGeom prst="rect">
            <a:avLst/>
          </a:prstGeom>
          <a:noFill/>
        </p:spPr>
      </p:pic>
      <p:pic>
        <p:nvPicPr>
          <p:cNvPr id="10242" name="Picture 2" descr="C:\Users\Zosia\Desktop\mapa_polski_slaskie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844824"/>
            <a:ext cx="5280733" cy="5013176"/>
          </a:xfrm>
          <a:prstGeom prst="rect">
            <a:avLst/>
          </a:prstGeom>
          <a:noFill/>
        </p:spPr>
      </p:pic>
      <p:pic>
        <p:nvPicPr>
          <p:cNvPr id="1027" name="Picture 3" descr="C:\Users\Riniks\Desktop\PREZENTACJA\3polic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844824"/>
            <a:ext cx="5280733" cy="5013176"/>
          </a:xfrm>
          <a:prstGeom prst="rect">
            <a:avLst/>
          </a:prstGeom>
          <a:noFill/>
        </p:spPr>
      </p:pic>
      <p:pic>
        <p:nvPicPr>
          <p:cNvPr id="7" name="Obraz 6" descr="4konst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1844824"/>
            <a:ext cx="5280735" cy="5013176"/>
          </a:xfrm>
          <a:prstGeom prst="rect">
            <a:avLst/>
          </a:prstGeom>
        </p:spPr>
      </p:pic>
      <p:pic>
        <p:nvPicPr>
          <p:cNvPr id="8" name="Obraz 7" descr="5Wrocla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79712" y="1844824"/>
            <a:ext cx="5280734" cy="5013176"/>
          </a:xfrm>
          <a:prstGeom prst="rect">
            <a:avLst/>
          </a:prstGeom>
        </p:spPr>
      </p:pic>
      <p:pic>
        <p:nvPicPr>
          <p:cNvPr id="9" name="Obraz 8" descr="6przemys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79712" y="1844824"/>
            <a:ext cx="5280734" cy="5013176"/>
          </a:xfrm>
          <a:prstGeom prst="rect">
            <a:avLst/>
          </a:prstGeom>
        </p:spPr>
      </p:pic>
      <p:pic>
        <p:nvPicPr>
          <p:cNvPr id="10" name="Obraz 9" descr="7mikolow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79712" y="1844824"/>
            <a:ext cx="5280735" cy="5013176"/>
          </a:xfrm>
          <a:prstGeom prst="rect">
            <a:avLst/>
          </a:prstGeom>
        </p:spPr>
      </p:pic>
      <p:pic>
        <p:nvPicPr>
          <p:cNvPr id="11" name="Obraz 10" descr="8tarnowski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79712" y="1844824"/>
            <a:ext cx="5280734" cy="501317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4695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iniks\Desktop\PREZENTACJA\Repty_ośrodek_salezjan_2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89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584175"/>
          </a:xfrm>
        </p:spPr>
        <p:txBody>
          <a:bodyPr>
            <a:normAutofit/>
          </a:bodyPr>
          <a:lstStyle/>
          <a:p>
            <a:r>
              <a:rPr lang="pl-PL" dirty="0" err="1" smtClean="0">
                <a:latin typeface="Andalus" pitchFamily="18" charset="-78"/>
                <a:cs typeface="Andalus" pitchFamily="18" charset="-78"/>
              </a:rPr>
              <a:t>The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map of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the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most popular Disability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Centers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in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Poland:</a:t>
            </a:r>
            <a:endParaRPr lang="pl-PL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6" name="Picture 4" descr="C:\Users\Zosia\Desktop\mapa_polski_slaski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67749"/>
            <a:ext cx="5256584" cy="4990251"/>
          </a:xfrm>
          <a:prstGeom prst="rect">
            <a:avLst/>
          </a:prstGeom>
          <a:noFill/>
        </p:spPr>
      </p:pic>
      <p:pic>
        <p:nvPicPr>
          <p:cNvPr id="9218" name="Picture 2" descr="C:\Users\Zosia\Desktop\mapa_polski_slaskie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1" y="1844824"/>
            <a:ext cx="5280735" cy="5013176"/>
          </a:xfrm>
          <a:prstGeom prst="rect">
            <a:avLst/>
          </a:prstGeom>
          <a:noFill/>
        </p:spPr>
      </p:pic>
      <p:pic>
        <p:nvPicPr>
          <p:cNvPr id="10242" name="Picture 2" descr="C:\Users\Zosia\Desktop\mapa_polski_slaskie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844824"/>
            <a:ext cx="5280733" cy="5013176"/>
          </a:xfrm>
          <a:prstGeom prst="rect">
            <a:avLst/>
          </a:prstGeom>
          <a:noFill/>
        </p:spPr>
      </p:pic>
      <p:pic>
        <p:nvPicPr>
          <p:cNvPr id="1027" name="Picture 3" descr="C:\Users\Riniks\Desktop\PREZENTACJA\3polic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844824"/>
            <a:ext cx="5280733" cy="5013176"/>
          </a:xfrm>
          <a:prstGeom prst="rect">
            <a:avLst/>
          </a:prstGeom>
          <a:noFill/>
        </p:spPr>
      </p:pic>
      <p:pic>
        <p:nvPicPr>
          <p:cNvPr id="7" name="Obraz 6" descr="4konst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1844824"/>
            <a:ext cx="5280735" cy="5013176"/>
          </a:xfrm>
          <a:prstGeom prst="rect">
            <a:avLst/>
          </a:prstGeom>
        </p:spPr>
      </p:pic>
      <p:pic>
        <p:nvPicPr>
          <p:cNvPr id="8" name="Obraz 7" descr="5Wrocla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79712" y="1844824"/>
            <a:ext cx="5280734" cy="5013176"/>
          </a:xfrm>
          <a:prstGeom prst="rect">
            <a:avLst/>
          </a:prstGeom>
        </p:spPr>
      </p:pic>
      <p:pic>
        <p:nvPicPr>
          <p:cNvPr id="9" name="Obraz 8" descr="6przemys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79712" y="1844824"/>
            <a:ext cx="5280734" cy="5013176"/>
          </a:xfrm>
          <a:prstGeom prst="rect">
            <a:avLst/>
          </a:prstGeom>
        </p:spPr>
      </p:pic>
      <p:pic>
        <p:nvPicPr>
          <p:cNvPr id="10" name="Obraz 9" descr="7mikolow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79712" y="1844824"/>
            <a:ext cx="5280735" cy="5013176"/>
          </a:xfrm>
          <a:prstGeom prst="rect">
            <a:avLst/>
          </a:prstGeom>
        </p:spPr>
      </p:pic>
      <p:pic>
        <p:nvPicPr>
          <p:cNvPr id="11" name="Obraz 10" descr="8tarnowski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79712" y="1844824"/>
            <a:ext cx="5280734" cy="501317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3416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584175"/>
          </a:xfrm>
        </p:spPr>
        <p:txBody>
          <a:bodyPr>
            <a:normAutofit/>
          </a:bodyPr>
          <a:lstStyle/>
          <a:p>
            <a:r>
              <a:rPr lang="pl-PL" dirty="0" err="1" smtClean="0">
                <a:latin typeface="Andalus" pitchFamily="18" charset="-78"/>
                <a:cs typeface="Andalus" pitchFamily="18" charset="-78"/>
              </a:rPr>
              <a:t>The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map of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the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most popular Disability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Centers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in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Poland:</a:t>
            </a:r>
            <a:endParaRPr lang="pl-PL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6" name="Picture 4" descr="C:\Users\Zosia\Desktop\mapa_polski_slaski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67749"/>
            <a:ext cx="5256584" cy="4990251"/>
          </a:xfrm>
          <a:prstGeom prst="rect">
            <a:avLst/>
          </a:prstGeom>
          <a:noFill/>
        </p:spPr>
      </p:pic>
      <p:pic>
        <p:nvPicPr>
          <p:cNvPr id="9218" name="Picture 2" descr="C:\Users\Zosia\Desktop\mapa_polski_slaskie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1" y="1844824"/>
            <a:ext cx="5280735" cy="5013176"/>
          </a:xfrm>
          <a:prstGeom prst="rect">
            <a:avLst/>
          </a:prstGeom>
          <a:noFill/>
        </p:spPr>
      </p:pic>
      <p:pic>
        <p:nvPicPr>
          <p:cNvPr id="10242" name="Picture 2" descr="C:\Users\Zosia\Desktop\mapa_polski_slaskie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844824"/>
            <a:ext cx="5280733" cy="5013176"/>
          </a:xfrm>
          <a:prstGeom prst="rect">
            <a:avLst/>
          </a:prstGeom>
          <a:noFill/>
        </p:spPr>
      </p:pic>
      <p:pic>
        <p:nvPicPr>
          <p:cNvPr id="1027" name="Picture 3" descr="C:\Users\Riniks\Desktop\PREZENTACJA\3polic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844824"/>
            <a:ext cx="5280733" cy="5013176"/>
          </a:xfrm>
          <a:prstGeom prst="rect">
            <a:avLst/>
          </a:prstGeom>
          <a:noFill/>
        </p:spPr>
      </p:pic>
      <p:pic>
        <p:nvPicPr>
          <p:cNvPr id="7" name="Obraz 6" descr="4konst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1844824"/>
            <a:ext cx="5280735" cy="5013176"/>
          </a:xfrm>
          <a:prstGeom prst="rect">
            <a:avLst/>
          </a:prstGeom>
        </p:spPr>
      </p:pic>
      <p:pic>
        <p:nvPicPr>
          <p:cNvPr id="8" name="Obraz 7" descr="5Wrocla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79712" y="1844824"/>
            <a:ext cx="5280734" cy="5013176"/>
          </a:xfrm>
          <a:prstGeom prst="rect">
            <a:avLst/>
          </a:prstGeom>
        </p:spPr>
      </p:pic>
      <p:pic>
        <p:nvPicPr>
          <p:cNvPr id="9" name="Obraz 8" descr="6przemys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79712" y="1844824"/>
            <a:ext cx="5280734" cy="5013176"/>
          </a:xfrm>
          <a:prstGeom prst="rect">
            <a:avLst/>
          </a:prstGeom>
        </p:spPr>
      </p:pic>
      <p:pic>
        <p:nvPicPr>
          <p:cNvPr id="10" name="Obraz 9" descr="7mikolow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79712" y="1844824"/>
            <a:ext cx="5280735" cy="5013176"/>
          </a:xfrm>
          <a:prstGeom prst="rect">
            <a:avLst/>
          </a:prstGeom>
        </p:spPr>
      </p:pic>
      <p:pic>
        <p:nvPicPr>
          <p:cNvPr id="11" name="Obraz 10" descr="8tarnowski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79712" y="1844824"/>
            <a:ext cx="5280734" cy="5013176"/>
          </a:xfrm>
          <a:prstGeom prst="rect">
            <a:avLst/>
          </a:prstGeom>
        </p:spPr>
      </p:pic>
      <p:pic>
        <p:nvPicPr>
          <p:cNvPr id="12" name="Obraz 11" descr="9Dabrow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979712" y="1844824"/>
            <a:ext cx="5280735" cy="501317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3417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pl-PL" sz="7200" b="1" dirty="0" smtClean="0">
                <a:latin typeface="Arabic Typesetting" pitchFamily="66" charset="-78"/>
                <a:cs typeface="Arabic Typesetting" pitchFamily="66" charset="-78"/>
              </a:rPr>
              <a:t>Disability Centre </a:t>
            </a:r>
            <a:r>
              <a:rPr lang="pl-PL" sz="7200" b="1" dirty="0" err="1" smtClean="0">
                <a:latin typeface="Arabic Typesetting" pitchFamily="66" charset="-78"/>
                <a:cs typeface="Arabic Typesetting" pitchFamily="66" charset="-78"/>
              </a:rPr>
              <a:t>in</a:t>
            </a:r>
            <a:r>
              <a:rPr lang="pl-PL" sz="72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br>
              <a:rPr lang="pl-PL" sz="7200" b="1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l-PL" sz="7200" b="1" dirty="0" smtClean="0">
                <a:latin typeface="Arabic Typesetting" pitchFamily="66" charset="-78"/>
                <a:cs typeface="Arabic Typesetting" pitchFamily="66" charset="-78"/>
              </a:rPr>
              <a:t>Dąbrowa Górnicza. </a:t>
            </a:r>
            <a:br>
              <a:rPr lang="pl-PL" sz="7200" b="1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l-PL" sz="7200" b="1" dirty="0" err="1" smtClean="0">
                <a:latin typeface="Arabic Typesetting" pitchFamily="66" charset="-78"/>
                <a:cs typeface="Arabic Typesetting" pitchFamily="66" charset="-78"/>
              </a:rPr>
              <a:t>It</a:t>
            </a:r>
            <a:r>
              <a:rPr lang="pl-PL" sz="7200" b="1" dirty="0" smtClean="0">
                <a:latin typeface="Arabic Typesetting" pitchFamily="66" charset="-78"/>
                <a:cs typeface="Arabic Typesetting" pitchFamily="66" charset="-78"/>
              </a:rPr>
              <a:t> was </a:t>
            </a:r>
            <a:r>
              <a:rPr lang="pl-PL" sz="7200" b="1" dirty="0" err="1" smtClean="0">
                <a:latin typeface="Arabic Typesetting" pitchFamily="66" charset="-78"/>
                <a:cs typeface="Arabic Typesetting" pitchFamily="66" charset="-78"/>
              </a:rPr>
              <a:t>bulit</a:t>
            </a:r>
            <a:r>
              <a:rPr lang="pl-PL" sz="7200" b="1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l-PL" sz="7200" b="1" dirty="0" err="1" smtClean="0">
                <a:latin typeface="Arabic Typesetting" pitchFamily="66" charset="-78"/>
                <a:cs typeface="Arabic Typesetting" pitchFamily="66" charset="-78"/>
              </a:rPr>
              <a:t>in</a:t>
            </a:r>
            <a:r>
              <a:rPr lang="pl-PL" sz="7200" b="1" dirty="0" smtClean="0">
                <a:latin typeface="Arabic Typesetting" pitchFamily="66" charset="-78"/>
                <a:cs typeface="Arabic Typesetting" pitchFamily="66" charset="-78"/>
              </a:rPr>
              <a:t> 2013.</a:t>
            </a:r>
            <a:br>
              <a:rPr lang="pl-PL" sz="7200" b="1" dirty="0" smtClean="0">
                <a:latin typeface="Arabic Typesetting" pitchFamily="66" charset="-78"/>
                <a:cs typeface="Arabic Typesetting" pitchFamily="66" charset="-78"/>
              </a:rPr>
            </a:br>
            <a:endParaRPr lang="pl-PL" sz="7200" b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584175"/>
          </a:xfrm>
        </p:spPr>
        <p:txBody>
          <a:bodyPr>
            <a:normAutofit/>
          </a:bodyPr>
          <a:lstStyle/>
          <a:p>
            <a:r>
              <a:rPr lang="pl-PL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Organizations</a:t>
            </a:r>
            <a:endParaRPr lang="pl-PL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9592" y="5517232"/>
            <a:ext cx="3672408" cy="1340768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rgbClr val="00B0F0"/>
                </a:solidFill>
                <a:latin typeface="Bookman Old Style" pitchFamily="18" charset="0"/>
              </a:rPr>
              <a:t>POLAND UNION </a:t>
            </a:r>
          </a:p>
          <a:p>
            <a:r>
              <a:rPr lang="pl-PL" sz="2800" dirty="0" smtClean="0">
                <a:solidFill>
                  <a:srgbClr val="00B0F0"/>
                </a:solidFill>
                <a:latin typeface="Bookman Old Style" pitchFamily="18" charset="0"/>
              </a:rPr>
              <a:t>FOR THE DEAF</a:t>
            </a:r>
          </a:p>
          <a:p>
            <a:endParaRPr lang="pl-PL" dirty="0">
              <a:solidFill>
                <a:srgbClr val="00B0F0"/>
              </a:solidFill>
              <a:latin typeface="Bookman Old Style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796136" y="5288340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B0F0"/>
                </a:solidFill>
                <a:latin typeface="Bookman Old Style" pitchFamily="18" charset="0"/>
              </a:rPr>
              <a:t>POLAND UNION FOR THE BLIND</a:t>
            </a:r>
            <a:endParaRPr lang="pl-PL" sz="2800" dirty="0">
              <a:solidFill>
                <a:srgbClr val="00B0F0"/>
              </a:solidFill>
              <a:latin typeface="Bookman Old Style" pitchFamily="18" charset="0"/>
            </a:endParaRPr>
          </a:p>
        </p:txBody>
      </p:sp>
      <p:pic>
        <p:nvPicPr>
          <p:cNvPr id="5122" name="Picture 2" descr="C:\Users\Riniks\Desktop\obrazy do prezentacji\logo pzg gloss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356992"/>
            <a:ext cx="2269850" cy="1897682"/>
          </a:xfrm>
          <a:prstGeom prst="rect">
            <a:avLst/>
          </a:prstGeom>
          <a:noFill/>
        </p:spPr>
      </p:pic>
      <p:pic>
        <p:nvPicPr>
          <p:cNvPr id="5123" name="Picture 3" descr="C:\Users\Riniks\Desktop\obrazy do prezentacji\PZN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996952"/>
            <a:ext cx="2304256" cy="2304256"/>
          </a:xfrm>
          <a:prstGeom prst="rect">
            <a:avLst/>
          </a:prstGeom>
          <a:noFill/>
        </p:spPr>
      </p:pic>
      <p:pic>
        <p:nvPicPr>
          <p:cNvPr id="1026" name="Picture 2" descr="C:\Users\Riniks\Desktop\PREZENTACCJA\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1700808"/>
            <a:ext cx="4676775" cy="1224136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3275856" y="1772816"/>
            <a:ext cx="3456384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Office of the</a:t>
            </a:r>
            <a:endParaRPr lang="pl-PL" sz="2000" b="1" dirty="0" smtClean="0"/>
          </a:p>
          <a:p>
            <a:pPr algn="ctr"/>
            <a:r>
              <a:rPr lang="en-US" sz="2000" b="1" dirty="0" smtClean="0"/>
              <a:t> Government Plenipotentiary </a:t>
            </a:r>
            <a:endParaRPr lang="pl-PL" sz="2000" b="1" dirty="0" smtClean="0"/>
          </a:p>
          <a:p>
            <a:pPr algn="ctr"/>
            <a:r>
              <a:rPr lang="en-US" sz="2000" b="1" dirty="0" smtClean="0"/>
              <a:t>for </a:t>
            </a:r>
            <a:r>
              <a:rPr lang="pl-PL" sz="2000" b="1" dirty="0" err="1" smtClean="0"/>
              <a:t>the</a:t>
            </a:r>
            <a:r>
              <a:rPr lang="pl-PL" sz="2000" b="1" dirty="0" smtClean="0"/>
              <a:t> D</a:t>
            </a:r>
            <a:r>
              <a:rPr lang="en-US" sz="2000" b="1" dirty="0" err="1" smtClean="0"/>
              <a:t>isabled</a:t>
            </a:r>
            <a:endParaRPr lang="pl-PL" sz="2000" b="1" dirty="0"/>
          </a:p>
        </p:txBody>
      </p:sp>
    </p:spTree>
    <p:custDataLst>
      <p:tags r:id="rId1"/>
    </p:custDataLst>
  </p:cSld>
  <p:clrMapOvr>
    <a:masterClrMapping/>
  </p:clrMapOvr>
  <p:transition spd="slow" advTm="3232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C:\Users\Zosia\Desktop\DSC_3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914">
    <p:split orient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C:\Users\Zosia\Desktop\DSC_3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447"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C:\Users\Zosia\Desktop\DSC_38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245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C:\Users\Zosia\Desktop\DSC_3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729">
    <p:plus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584175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Andalus" pitchFamily="18" charset="-78"/>
                <a:cs typeface="Andalus" pitchFamily="18" charset="-78"/>
              </a:rPr>
              <a:t>No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barriers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competition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pl-PL" dirty="0" smtClean="0">
                <a:latin typeface="Andalus" pitchFamily="18" charset="-78"/>
                <a:cs typeface="Andalus" pitchFamily="18" charset="-78"/>
              </a:rPr>
            </a:br>
            <a:r>
              <a:rPr lang="pl-PL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in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Dąbrowa Górnicza</a:t>
            </a:r>
            <a:endParaRPr lang="pl-PL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050" name="Picture 2" descr="C:\Users\Zosia\Desktop\logo_paraspartakiad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916832"/>
            <a:ext cx="4960002" cy="4320480"/>
          </a:xfrm>
          <a:prstGeom prst="rect">
            <a:avLst/>
          </a:prstGeom>
          <a:noFill/>
        </p:spPr>
      </p:pic>
      <p:pic>
        <p:nvPicPr>
          <p:cNvPr id="5" name="Obraz 4" descr="pa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776094"/>
            <a:ext cx="8208912" cy="489326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029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584175"/>
          </a:xfrm>
        </p:spPr>
        <p:txBody>
          <a:bodyPr>
            <a:normAutofit/>
          </a:bodyPr>
          <a:lstStyle/>
          <a:p>
            <a:r>
              <a:rPr lang="pl-PL" dirty="0" err="1" smtClean="0">
                <a:latin typeface="Andalus" pitchFamily="18" charset="-78"/>
                <a:cs typeface="Andalus" pitchFamily="18" charset="-78"/>
              </a:rPr>
              <a:t>The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blind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can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read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in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our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local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library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in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Dąbrowa Górnicza.</a:t>
            </a:r>
            <a:endParaRPr lang="pl-PL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2" descr="C:\Users\Riniks\Desktop\obrazy do prezentacji\24-26_grudnia_2006_r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348880"/>
            <a:ext cx="4608512" cy="3456384"/>
          </a:xfrm>
          <a:prstGeom prst="rect">
            <a:avLst/>
          </a:prstGeom>
          <a:noFill/>
        </p:spPr>
      </p:pic>
      <p:pic>
        <p:nvPicPr>
          <p:cNvPr id="6" name="Picture 2" descr="C:\Users\Zosia\Desktop\przyklad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191" y="3140968"/>
            <a:ext cx="3542639" cy="165618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168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564904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Andalus" pitchFamily="18" charset="-78"/>
                <a:cs typeface="Andalus" pitchFamily="18" charset="-78"/>
              </a:rPr>
              <a:t>Disability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situation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in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our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school</a:t>
            </a:r>
            <a:r>
              <a:rPr lang="pl-PL" dirty="0">
                <a:latin typeface="Andalus" pitchFamily="18" charset="-78"/>
                <a:cs typeface="Andalus" pitchFamily="18" charset="-78"/>
              </a:rPr>
              <a:t>: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323528" y="2060848"/>
            <a:ext cx="849694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There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are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some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pupils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with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special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needs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in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our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school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.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These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ones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have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got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the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separated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opinions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of a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psychologist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and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according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to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them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the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teachers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have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to fit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the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right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methods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and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forms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of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working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in.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Additionally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,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two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children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are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suffer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from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cerebral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palsy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(CP).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Cerebral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palsy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is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caused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by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damage</a:t>
            </a:r>
            <a:r>
              <a:rPr lang="pl-PL" sz="3600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to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the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motor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control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centres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of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the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developing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brain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and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can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occur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during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pregnancy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,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during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childbirth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,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or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after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birth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up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to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about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age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pl-PL" sz="3600" dirty="0" err="1" smtClean="0">
                <a:latin typeface="Browallia New" pitchFamily="34" charset="-34"/>
                <a:cs typeface="Browallia New" pitchFamily="34" charset="-34"/>
              </a:rPr>
              <a:t>three</a:t>
            </a:r>
            <a:r>
              <a:rPr lang="pl-PL" sz="3600" dirty="0" smtClean="0">
                <a:latin typeface="Browallia New" pitchFamily="34" charset="-34"/>
                <a:cs typeface="Browallia New" pitchFamily="34" charset="-34"/>
              </a:rPr>
              <a:t>. </a:t>
            </a:r>
            <a:endParaRPr lang="pl-PL" sz="3600" dirty="0">
              <a:latin typeface="Browallia New" pitchFamily="34" charset="-34"/>
              <a:cs typeface="Browallia New" pitchFamily="34" charset="-34"/>
            </a:endParaRPr>
          </a:p>
        </p:txBody>
      </p:sp>
    </p:spTree>
    <p:custDataLst>
      <p:tags r:id="rId1"/>
    </p:custDataLst>
  </p:cSld>
  <p:clrMapOvr>
    <a:masterClrMapping/>
  </p:clrMapOvr>
  <p:transition advTm="2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2016223"/>
          </a:xfrm>
        </p:spPr>
        <p:txBody>
          <a:bodyPr>
            <a:noAutofit/>
          </a:bodyPr>
          <a:lstStyle/>
          <a:p>
            <a:r>
              <a:rPr lang="pl-PL" sz="6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The</a:t>
            </a:r>
            <a:r>
              <a:rPr lang="pl-PL" sz="6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pl-PL" sz="6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integration</a:t>
            </a:r>
            <a:r>
              <a:rPr lang="pl-PL" sz="6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of </a:t>
            </a:r>
            <a:br>
              <a:rPr lang="pl-PL" sz="6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pl-PL" sz="6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abled</a:t>
            </a:r>
            <a:r>
              <a:rPr lang="pl-PL" sz="6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and </a:t>
            </a:r>
            <a:r>
              <a:rPr lang="pl-PL" sz="6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disabled</a:t>
            </a:r>
            <a:r>
              <a:rPr lang="pl-PL" sz="6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pl-PL" sz="6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children</a:t>
            </a:r>
            <a:r>
              <a:rPr lang="pl-PL" sz="6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endParaRPr lang="pl-PL" sz="6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zakonczenie roku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3000"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akonczenie rok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584175"/>
          </a:xfrm>
        </p:spPr>
        <p:txBody>
          <a:bodyPr>
            <a:normAutofit/>
          </a:bodyPr>
          <a:lstStyle/>
          <a:p>
            <a:r>
              <a:rPr lang="pl-PL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Programmes</a:t>
            </a:r>
            <a:endParaRPr lang="pl-PL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3888432" cy="1296144"/>
          </a:xfrm>
        </p:spPr>
        <p:txBody>
          <a:bodyPr>
            <a:normAutofit fontScale="92500"/>
          </a:bodyPr>
          <a:lstStyle/>
          <a:p>
            <a:r>
              <a:rPr lang="pl-PL" dirty="0" smtClean="0">
                <a:solidFill>
                  <a:srgbClr val="00B0F0"/>
                </a:solidFill>
                <a:latin typeface="Bookman Old Style" pitchFamily="18" charset="0"/>
              </a:rPr>
              <a:t>THE INTERNET TV</a:t>
            </a:r>
          </a:p>
          <a:p>
            <a:r>
              <a:rPr lang="pl-PL" dirty="0" smtClean="0">
                <a:solidFill>
                  <a:srgbClr val="00B0F0"/>
                </a:solidFill>
                <a:latin typeface="Bookman Old Style" pitchFamily="18" charset="0"/>
              </a:rPr>
              <a:t>FOR THE DEAF</a:t>
            </a:r>
            <a:endParaRPr lang="pl-PL" dirty="0">
              <a:solidFill>
                <a:srgbClr val="00B0F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Zosia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348880"/>
            <a:ext cx="4104456" cy="757746"/>
          </a:xfrm>
          <a:prstGeom prst="rect">
            <a:avLst/>
          </a:prstGeom>
          <a:noFill/>
        </p:spPr>
      </p:pic>
      <p:pic>
        <p:nvPicPr>
          <p:cNvPr id="2050" name="Picture 2" descr="C:\Users\Riniks\Desktop\obrazy do prezentacji\uid_645f9047f4453b522b70481f745d63021277218267289_width_700_play_0_pos_3_gs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844824"/>
            <a:ext cx="2554610" cy="1703073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5580112" y="3933056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00B0F0"/>
                </a:solidFill>
                <a:latin typeface="Bookman Old Style" pitchFamily="18" charset="0"/>
              </a:rPr>
              <a:t>NO </a:t>
            </a:r>
          </a:p>
          <a:p>
            <a:pPr algn="ctr"/>
            <a:r>
              <a:rPr lang="pl-PL" sz="3200" dirty="0" smtClean="0">
                <a:solidFill>
                  <a:srgbClr val="00B0F0"/>
                </a:solidFill>
                <a:latin typeface="Bookman Old Style" pitchFamily="18" charset="0"/>
              </a:rPr>
              <a:t>BARRIERS TV</a:t>
            </a:r>
            <a:endParaRPr lang="pl-PL" sz="3200" dirty="0">
              <a:solidFill>
                <a:srgbClr val="00B0F0"/>
              </a:solidFill>
              <a:latin typeface="Bookman Old Style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187624" y="558924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</a:t>
            </a:r>
            <a:r>
              <a:rPr lang="pl-PL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Educational</a:t>
            </a:r>
            <a:r>
              <a:rPr lang="pl-PL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pl-PL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channels</a:t>
            </a:r>
            <a:r>
              <a:rPr lang="pl-PL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for </a:t>
            </a:r>
            <a:r>
              <a:rPr lang="pl-PL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the</a:t>
            </a:r>
            <a:r>
              <a:rPr lang="pl-PL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pl-PL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disabled</a:t>
            </a:r>
            <a:endParaRPr lang="pl-PL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01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akonczenie roku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2000">
    <p:wedg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zakonczenie roku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3000">
    <p:wheel spokes="2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akonczenie roku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2000">
    <p:circl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:\zdjęcia Gwiazdki\fwd_materiały_na_temat_robota_i_zdjęcia_z_teatru\DSC_0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024336"/>
          </a:xfrm>
        </p:spPr>
        <p:txBody>
          <a:bodyPr>
            <a:normAutofit/>
          </a:bodyPr>
          <a:lstStyle/>
          <a:p>
            <a:r>
              <a:rPr lang="pl-PL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Thank</a:t>
            </a:r>
            <a:r>
              <a:rPr lang="pl-PL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pl-PL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you</a:t>
            </a:r>
            <a:r>
              <a:rPr lang="pl-PL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for </a:t>
            </a:r>
            <a:r>
              <a:rPr lang="pl-PL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your</a:t>
            </a:r>
            <a:r>
              <a:rPr lang="pl-PL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pl-PL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attention</a:t>
            </a:r>
            <a:r>
              <a:rPr lang="pl-PL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pl-PL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  <a:sym typeface="Wingdings" pitchFamily="2" charset="2"/>
              </a:rPr>
              <a:t></a:t>
            </a:r>
            <a:endParaRPr lang="pl-PL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054" name="Picture 6" descr="Obraz 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3255572" cy="2433112"/>
          </a:xfrm>
          <a:prstGeom prst="rect">
            <a:avLst/>
          </a:prstGeom>
          <a:noFill/>
        </p:spPr>
      </p:pic>
      <p:pic>
        <p:nvPicPr>
          <p:cNvPr id="1026" name="Picture 2" descr="C:\Users\Riniks\Desktop\nir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75320"/>
            <a:ext cx="3786198" cy="2395954"/>
          </a:xfrm>
          <a:prstGeom prst="rect">
            <a:avLst/>
          </a:prstGeom>
          <a:noFill/>
        </p:spPr>
      </p:pic>
    </p:spTree>
  </p:cSld>
  <p:clrMapOvr>
    <a:masterClrMapping/>
  </p:clrMapOvr>
  <p:transition advTm="3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584175"/>
          </a:xfrm>
        </p:spPr>
        <p:txBody>
          <a:bodyPr>
            <a:normAutofit/>
          </a:bodyPr>
          <a:lstStyle/>
          <a:p>
            <a:r>
              <a:rPr lang="pl-PL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Competitions</a:t>
            </a:r>
            <a:endParaRPr lang="pl-PL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9" name="Picture 4" descr="C:\Users\Riniks\Desktop\obrazy do prezentacji\20141031_tance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628800"/>
            <a:ext cx="6684235" cy="501317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01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Riniks\Desktop\obrazy do prezentacji\Bez tytuł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429000"/>
            <a:ext cx="4898524" cy="3259559"/>
          </a:xfrm>
          <a:prstGeom prst="rect">
            <a:avLst/>
          </a:prstGeom>
          <a:noFill/>
        </p:spPr>
      </p:pic>
      <p:pic>
        <p:nvPicPr>
          <p:cNvPr id="4100" name="Picture 4" descr="C:\Users\Riniks\Desktop\obrazy do prezentacji\budimex_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10" y="2852936"/>
            <a:ext cx="5415481" cy="3744416"/>
          </a:xfrm>
          <a:prstGeom prst="rect">
            <a:avLst/>
          </a:prstGeom>
          <a:noFill/>
        </p:spPr>
      </p:pic>
      <p:pic>
        <p:nvPicPr>
          <p:cNvPr id="4101" name="Picture 5" descr="C:\Users\Riniks\Desktop\obrazy do prezentacji\z15159400Q,Pociag-bedzie-posiadal-udogodnienia-dla-osob-niep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188640"/>
            <a:ext cx="5905500" cy="3952876"/>
          </a:xfrm>
          <a:prstGeom prst="rect">
            <a:avLst/>
          </a:prstGeom>
          <a:noFill/>
        </p:spPr>
      </p:pic>
      <p:pic>
        <p:nvPicPr>
          <p:cNvPr id="2050" name="Picture 2" descr="C:\Users\Riniks\Desktop\obrazy do prezentacji\gdhdsht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420888"/>
            <a:ext cx="2880320" cy="2880320"/>
          </a:xfrm>
          <a:prstGeom prst="rect">
            <a:avLst/>
          </a:prstGeom>
          <a:noFill/>
        </p:spPr>
      </p:pic>
      <p:pic>
        <p:nvPicPr>
          <p:cNvPr id="2051" name="Picture 3" descr="C:\Users\Riniks\Desktop\obrazy do prezentacji\mima_sp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1124744"/>
            <a:ext cx="5278381" cy="35352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584175"/>
          </a:xfrm>
        </p:spPr>
        <p:txBody>
          <a:bodyPr>
            <a:normAutofit/>
          </a:bodyPr>
          <a:lstStyle/>
          <a:p>
            <a:r>
              <a:rPr lang="pl-PL" dirty="0" err="1" smtClean="0">
                <a:latin typeface="Andalus" pitchFamily="18" charset="-78"/>
                <a:cs typeface="Andalus" pitchFamily="18" charset="-78"/>
              </a:rPr>
              <a:t>The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map of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the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most popular Disability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Centers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in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Poland:</a:t>
            </a:r>
            <a:endParaRPr lang="pl-PL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6" name="Picture 4" descr="C:\Users\Zosia\Desktop\mapa_polski_slaski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844823"/>
            <a:ext cx="5280734" cy="501317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584175"/>
          </a:xfrm>
        </p:spPr>
        <p:txBody>
          <a:bodyPr>
            <a:normAutofit/>
          </a:bodyPr>
          <a:lstStyle/>
          <a:p>
            <a:r>
              <a:rPr lang="pl-PL" dirty="0" err="1" smtClean="0">
                <a:latin typeface="Andalus" pitchFamily="18" charset="-78"/>
                <a:cs typeface="Andalus" pitchFamily="18" charset="-78"/>
              </a:rPr>
              <a:t>The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map of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the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most popular Disability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Centers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in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Poland:</a:t>
            </a:r>
            <a:endParaRPr lang="pl-PL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6" name="Picture 4" descr="C:\Users\Zosia\Desktop\mapa_polski_slaski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67749"/>
            <a:ext cx="5256584" cy="4990251"/>
          </a:xfrm>
          <a:prstGeom prst="rect">
            <a:avLst/>
          </a:prstGeom>
          <a:noFill/>
        </p:spPr>
      </p:pic>
      <p:pic>
        <p:nvPicPr>
          <p:cNvPr id="9218" name="Picture 2" descr="C:\Users\Zosia\Desktop\mapa_polski_slaskie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1" y="1844824"/>
            <a:ext cx="5280735" cy="5013176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2464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6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7|4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7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1|2.2|2.3|1.9|1.9|2.2|2.3|2.1|2.4|1.9|1.9|1.6|1.6|1.9|1.8|1.6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.1|5.6|4.8|2.4|3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.1|5.6|4.8|2.4|3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9|3.4|4.2|3|3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3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1|3|6.2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3389</TotalTime>
  <Words>386</Words>
  <Application>Microsoft Office PowerPoint</Application>
  <PresentationFormat>Pokaz na ekranie (4:3)</PresentationFormat>
  <Paragraphs>46</Paragraphs>
  <Slides>54</Slides>
  <Notes>1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54</vt:i4>
      </vt:variant>
    </vt:vector>
  </HeadingPairs>
  <TitlesOfParts>
    <vt:vector size="55" baseType="lpstr">
      <vt:lpstr>Motyw pakietu Office</vt:lpstr>
      <vt:lpstr>„NO BARRIERS FOR EUROPEANS” </vt:lpstr>
      <vt:lpstr>This diagram shows disability situation in 16 provinces of Poland</vt:lpstr>
      <vt:lpstr>How can we help the disabled in Poland ?</vt:lpstr>
      <vt:lpstr>Organizations</vt:lpstr>
      <vt:lpstr>Programmes</vt:lpstr>
      <vt:lpstr>Competitions</vt:lpstr>
      <vt:lpstr>Slajd 7</vt:lpstr>
      <vt:lpstr>The map of the most popular Disability Centers in Poland:</vt:lpstr>
      <vt:lpstr>The map of the most popular Disability Centers in Poland:</vt:lpstr>
      <vt:lpstr>Slajd 10</vt:lpstr>
      <vt:lpstr>Slajd 11</vt:lpstr>
      <vt:lpstr>Slajd 12</vt:lpstr>
      <vt:lpstr>The map of the most popular Disability Centers in Poland:</vt:lpstr>
      <vt:lpstr>The map of the most popular Disability Centers in Poland:</vt:lpstr>
      <vt:lpstr>Slajd 15</vt:lpstr>
      <vt:lpstr>Slajd 16</vt:lpstr>
      <vt:lpstr>The map of the most popular Disability Centers in Poland:</vt:lpstr>
      <vt:lpstr>The map of the most popular Disability Centers in Poland:</vt:lpstr>
      <vt:lpstr>Slajd 19</vt:lpstr>
      <vt:lpstr>The map of the most popular Disability Centers in Poland:</vt:lpstr>
      <vt:lpstr>The map of the most popular Disability Centers in Poland:</vt:lpstr>
      <vt:lpstr>Slajd 22</vt:lpstr>
      <vt:lpstr>The map of the most popular Disability Centers in Poland:</vt:lpstr>
      <vt:lpstr>The map of the most popular Disability Centers in Poland:</vt:lpstr>
      <vt:lpstr>Slajd 25</vt:lpstr>
      <vt:lpstr>The map of the most popular Disability Centers in Poland:</vt:lpstr>
      <vt:lpstr>The map of the most popular Disability Centers in Poland:</vt:lpstr>
      <vt:lpstr>Slajd 28</vt:lpstr>
      <vt:lpstr>The map of the most popular Disability Centers in Poland:</vt:lpstr>
      <vt:lpstr>The map of the most popular Disability Centers in Poland:</vt:lpstr>
      <vt:lpstr>Slajd 31</vt:lpstr>
      <vt:lpstr>Slajd 32</vt:lpstr>
      <vt:lpstr>Slajd 33</vt:lpstr>
      <vt:lpstr>The map of the most popular Disability Centers in Poland:</vt:lpstr>
      <vt:lpstr>The map of the most popular Disability Centers in Poland:</vt:lpstr>
      <vt:lpstr>Slajd 36</vt:lpstr>
      <vt:lpstr>The map of the most popular Disability Centers in Poland:</vt:lpstr>
      <vt:lpstr>The map of the most popular Disability Centers in Poland:</vt:lpstr>
      <vt:lpstr>Disability Centre in  Dąbrowa Górnicza.  It was bulit in 2013. </vt:lpstr>
      <vt:lpstr>Slajd 40</vt:lpstr>
      <vt:lpstr>Slajd 41</vt:lpstr>
      <vt:lpstr>Slajd 42</vt:lpstr>
      <vt:lpstr>Slajd 43</vt:lpstr>
      <vt:lpstr>No barriers competition  in Dąbrowa Górnicza</vt:lpstr>
      <vt:lpstr>The blind can read in our local library in Dąbrowa Górnicza.</vt:lpstr>
      <vt:lpstr>Disability situation in our school:</vt:lpstr>
      <vt:lpstr>The integration of  abled and disabled children </vt:lpstr>
      <vt:lpstr>Slajd 48</vt:lpstr>
      <vt:lpstr>Slajd 49</vt:lpstr>
      <vt:lpstr>Slajd 50</vt:lpstr>
      <vt:lpstr>Slajd 51</vt:lpstr>
      <vt:lpstr>Slajd 52</vt:lpstr>
      <vt:lpstr>Slajd 53</vt:lpstr>
      <vt:lpstr>Thank you for your attention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„No Barriers for Europeans” </dc:title>
  <dc:creator>Zosia</dc:creator>
  <cp:lastModifiedBy>Zosia</cp:lastModifiedBy>
  <cp:revision>47</cp:revision>
  <dcterms:created xsi:type="dcterms:W3CDTF">2014-11-06T12:51:18Z</dcterms:created>
  <dcterms:modified xsi:type="dcterms:W3CDTF">2014-11-17T02:26:12Z</dcterms:modified>
</cp:coreProperties>
</file>