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16"/>
  </p:notesMasterIdLst>
  <p:handoutMasterIdLst>
    <p:handoutMasterId r:id="rId17"/>
  </p:handoutMasterIdLst>
  <p:sldIdLst>
    <p:sldId id="264" r:id="rId3"/>
    <p:sldId id="268" r:id="rId4"/>
    <p:sldId id="281" r:id="rId5"/>
    <p:sldId id="269" r:id="rId6"/>
    <p:sldId id="282" r:id="rId7"/>
    <p:sldId id="283" r:id="rId8"/>
    <p:sldId id="274" r:id="rId9"/>
    <p:sldId id="285" r:id="rId10"/>
    <p:sldId id="286" r:id="rId11"/>
    <p:sldId id="287" r:id="rId12"/>
    <p:sldId id="288" r:id="rId13"/>
    <p:sldId id="290" r:id="rId14"/>
    <p:sldId id="289" r:id="rId15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howGuides="1">
      <p:cViewPr varScale="1">
        <p:scale>
          <a:sx n="84" d="100"/>
          <a:sy n="84" d="100"/>
        </p:scale>
        <p:origin x="96" y="187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1308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pl-PL" smtClean="0">
                <a:solidFill>
                  <a:schemeClr val="tx2"/>
                </a:solidFill>
              </a:rPr>
              <a:t>2015-05-13</a:t>
            </a:fld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 lang="pl-PL" smtClean="0">
                <a:solidFill>
                  <a:schemeClr val="tx2"/>
                </a:solidFill>
              </a:rPr>
              <a:t>‹#›</a:t>
            </a:fld>
            <a:endParaRPr lang="pl-PL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pl-PL" smtClean="0"/>
              <a:pPr/>
              <a:t>2015-05-13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noProof="0" smtClean="0"/>
              <a:t>Kliknij, aby edytować styl wzorca podtytułu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pl-PL" noProof="0" smtClean="0"/>
              <a:t>2015-05-13</a:t>
            </a:fld>
            <a:endParaRPr lang="pl-PL" noProof="0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pl-PL" noProof="0" smtClean="0"/>
              <a:t>2015-05-13</a:t>
            </a:fld>
            <a:endParaRPr lang="pl-PL" noProof="0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pl-PL" noProof="0" smtClean="0"/>
              <a:t>2015-05-13</a:t>
            </a:fld>
            <a:endParaRPr lang="pl-PL" noProof="0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noProof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pl-PL" noProof="0" smtClean="0"/>
              <a:t>2015-05-13</a:t>
            </a:fld>
            <a:endParaRPr lang="pl-PL" noProof="0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7309" y="76201"/>
            <a:ext cx="101573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121372" y="1380235"/>
            <a:ext cx="4973041" cy="740665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301622" y="1380235"/>
            <a:ext cx="4973041" cy="740665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pl-PL" noProof="0" smtClean="0"/>
              <a:t>2015-05-13</a:t>
            </a:fld>
            <a:endParaRPr lang="pl-PL" noProof="0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pl-PL" noProof="0" smtClean="0"/>
              <a:t>2015-05-13</a:t>
            </a:fld>
            <a:endParaRPr lang="pl-PL" noProof="0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pl-PL" noProof="0" smtClean="0"/>
              <a:t>2015-05-13</a:t>
            </a:fld>
            <a:endParaRPr lang="pl-PL" noProof="0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pl-PL" noProof="0" smtClean="0"/>
              <a:t>2015-05-13</a:t>
            </a:fld>
            <a:endParaRPr lang="pl-PL" noProof="0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pl-PL" noProof="0" smtClean="0"/>
              <a:t>2015-05-13</a:t>
            </a:fld>
            <a:endParaRPr lang="pl-PL" noProof="0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pl-PL" noProof="0" dirty="0"/>
          </a:p>
        </p:txBody>
      </p:sp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pl-PL" noProof="0" dirty="0" smtClean="0"/>
              <a:t>Kliknij, aby edytować styl</a:t>
            </a:r>
            <a:endParaRPr lang="pl-PL" noProof="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pl-PL" noProof="0" dirty="0" smtClean="0"/>
              <a:t>Kliknij, aby edytować style wzorca tekstu</a:t>
            </a:r>
          </a:p>
          <a:p>
            <a:pPr lvl="1"/>
            <a:r>
              <a:rPr lang="pl-PL" noProof="0" dirty="0" smtClean="0"/>
              <a:t>Drugi poziom</a:t>
            </a:r>
          </a:p>
          <a:p>
            <a:pPr lvl="2"/>
            <a:r>
              <a:rPr lang="pl-PL" noProof="0" dirty="0" smtClean="0"/>
              <a:t>Trzeci poziom</a:t>
            </a:r>
          </a:p>
          <a:p>
            <a:pPr lvl="3"/>
            <a:r>
              <a:rPr lang="pl-PL" noProof="0" dirty="0" smtClean="0"/>
              <a:t>Czwarty poziom</a:t>
            </a:r>
          </a:p>
          <a:p>
            <a:pPr lvl="4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2DD204D1-F9BD-4643-8480-6EA41EB484F1}" type="datetimeFigureOut">
              <a:rPr lang="pl-PL" noProof="0" smtClean="0"/>
              <a:pPr/>
              <a:t>2015-05-13</a:t>
            </a:fld>
            <a:endParaRPr lang="pl-PL" noProof="0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 noProof="0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654252" y="2519623"/>
            <a:ext cx="7008574" cy="2304530"/>
          </a:xfrm>
        </p:spPr>
        <p:txBody>
          <a:bodyPr>
            <a:noAutofit/>
          </a:bodyPr>
          <a:lstStyle/>
          <a:p>
            <a:pPr defTabSz="1216152">
              <a:spcBef>
                <a:spcPts val="0"/>
              </a:spcBef>
            </a:pPr>
            <a:r>
              <a:rPr lang="en-US" sz="4000" dirty="0" smtClean="0"/>
              <a:t>Success </a:t>
            </a:r>
            <a:r>
              <a:rPr lang="en-US" sz="4000" dirty="0"/>
              <a:t>stories of famous people by pupils from </a:t>
            </a:r>
            <a:r>
              <a:rPr lang="en-US" sz="4000" dirty="0" err="1"/>
              <a:t>Henryk</a:t>
            </a:r>
            <a:r>
              <a:rPr lang="en-US" sz="4000" dirty="0"/>
              <a:t> Sienkiewicz Primary School Poland 2015</a:t>
            </a:r>
            <a:endParaRPr lang="pl-PL" sz="4000" b="0" i="0" baseline="0" dirty="0">
              <a:solidFill>
                <a:srgbClr val="374C81"/>
              </a:solidFill>
              <a:latin typeface="Century Gothic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268" y="836712"/>
            <a:ext cx="6617489" cy="1354346"/>
          </a:xfrm>
          <a:prstGeom prst="rect">
            <a:avLst/>
          </a:prstGeom>
        </p:spPr>
      </p:pic>
      <p:pic>
        <p:nvPicPr>
          <p:cNvPr id="3" name="muzyk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07"/>
                  <p14:fade in="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9938" y="31845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92" y="-23695"/>
            <a:ext cx="9363409" cy="676506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48" y="585345"/>
            <a:ext cx="3901524" cy="259228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4" y="44624"/>
            <a:ext cx="3703856" cy="313525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48" y="3563170"/>
            <a:ext cx="3901524" cy="273286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32" y="3563170"/>
            <a:ext cx="2454638" cy="289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86897"/>
      </p:ext>
    </p:extLst>
  </p:cSld>
  <p:clrMapOvr>
    <a:masterClrMapping/>
  </p:clrMapOvr>
  <p:transition spd="med" advClick="0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92" y="-23695"/>
            <a:ext cx="9363409" cy="676506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282" y="303448"/>
            <a:ext cx="2668019" cy="321297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573" y="3721463"/>
            <a:ext cx="3612375" cy="258785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3" y="648602"/>
            <a:ext cx="3790949" cy="262200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3" y="3721463"/>
            <a:ext cx="3850872" cy="258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39292"/>
      </p:ext>
    </p:extLst>
  </p:cSld>
  <p:clrMapOvr>
    <a:masterClrMapping/>
  </p:clrMapOvr>
  <p:transition spd="med" advClick="0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92" y="-23695"/>
            <a:ext cx="9363409" cy="676506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937271"/>
            <a:ext cx="3594682" cy="486916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915" y="3371851"/>
            <a:ext cx="3804370" cy="272617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096" y="606996"/>
            <a:ext cx="3819090" cy="246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84516"/>
      </p:ext>
    </p:extLst>
  </p:cSld>
  <p:clrMapOvr>
    <a:masterClrMapping/>
  </p:clrMapOvr>
  <p:transition spd="med" advClick="0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5900" y="2420888"/>
            <a:ext cx="9145016" cy="1397000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Thank You for Your </a:t>
            </a:r>
            <a:r>
              <a:rPr lang="en-US" sz="5400" dirty="0" smtClean="0"/>
              <a:t>attention</a:t>
            </a:r>
            <a:r>
              <a:rPr lang="pl-PL" sz="5400" dirty="0" smtClean="0"/>
              <a:t> </a:t>
            </a:r>
            <a:r>
              <a:rPr lang="pl-PL" sz="5400" dirty="0" smtClean="0">
                <a:sym typeface="Wingdings" panose="05000000000000000000" pitchFamily="2" charset="2"/>
              </a:rPr>
              <a:t></a:t>
            </a:r>
            <a:endParaRPr lang="pl-PL" sz="5400" dirty="0"/>
          </a:p>
        </p:txBody>
      </p:sp>
    </p:spTree>
    <p:extLst>
      <p:ext uri="{BB962C8B-B14F-4D97-AF65-F5344CB8AC3E}">
        <p14:creationId xmlns:p14="http://schemas.microsoft.com/office/powerpoint/2010/main" val="1735971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9836" y="76201"/>
            <a:ext cx="10364827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Preparations</a:t>
            </a:r>
            <a:r>
              <a:rPr lang="pl-PL" sz="3200" dirty="0"/>
              <a:t> </a:t>
            </a:r>
            <a:r>
              <a:rPr lang="pl-PL" sz="3200" dirty="0" smtClean="0"/>
              <a:t>-</a:t>
            </a:r>
            <a:r>
              <a:rPr lang="en-US" sz="3200" dirty="0" smtClean="0"/>
              <a:t> </a:t>
            </a:r>
            <a:r>
              <a:rPr lang="en-US" sz="3200" dirty="0"/>
              <a:t>Finding the material and good ideas</a:t>
            </a:r>
            <a:endParaRPr lang="pl-PL" sz="320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72" y="1556792"/>
            <a:ext cx="3470250" cy="462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613" y="2324695"/>
            <a:ext cx="4976812" cy="3732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69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4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613" y="1340768"/>
            <a:ext cx="4976812" cy="373260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Symbol zastępczy zawartości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1340768"/>
            <a:ext cx="4976813" cy="37326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7528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28" y="1556792"/>
            <a:ext cx="5112568" cy="3834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4" y="1556792"/>
            <a:ext cx="5112568" cy="3834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539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1628800"/>
            <a:ext cx="4976813" cy="37326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ymbol zastępczy zawartości 4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613" y="1628800"/>
            <a:ext cx="4976812" cy="37326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215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5900" y="2420888"/>
            <a:ext cx="9145016" cy="1397000"/>
          </a:xfrm>
        </p:spPr>
        <p:txBody>
          <a:bodyPr>
            <a:noAutofit/>
          </a:bodyPr>
          <a:lstStyle/>
          <a:p>
            <a:pPr algn="ctr"/>
            <a:r>
              <a:rPr lang="pl-PL" sz="5400" dirty="0"/>
              <a:t>We </a:t>
            </a:r>
            <a:r>
              <a:rPr lang="pl-PL" sz="5400" dirty="0" err="1"/>
              <a:t>have</a:t>
            </a:r>
            <a:r>
              <a:rPr lang="pl-PL" sz="5400" dirty="0"/>
              <a:t> </a:t>
            </a:r>
            <a:r>
              <a:rPr lang="pl-PL" sz="5400" dirty="0" err="1"/>
              <a:t>just</a:t>
            </a:r>
            <a:r>
              <a:rPr lang="pl-PL" sz="5400" dirty="0"/>
              <a:t> </a:t>
            </a:r>
            <a:r>
              <a:rPr lang="pl-PL" sz="5400" dirty="0" err="1" smtClean="0"/>
              <a:t>finished</a:t>
            </a:r>
            <a:r>
              <a:rPr lang="pl-PL" sz="5400" dirty="0" smtClean="0"/>
              <a:t>! </a:t>
            </a:r>
            <a:r>
              <a:rPr lang="pl-PL" sz="5400" dirty="0" smtClean="0">
                <a:sym typeface="Wingdings" panose="05000000000000000000" pitchFamily="2" charset="2"/>
              </a:rPr>
              <a:t></a:t>
            </a:r>
            <a:endParaRPr lang="pl-PL" sz="5400" dirty="0"/>
          </a:p>
        </p:txBody>
      </p:sp>
    </p:spTree>
    <p:extLst>
      <p:ext uri="{BB962C8B-B14F-4D97-AF65-F5344CB8AC3E}">
        <p14:creationId xmlns:p14="http://schemas.microsoft.com/office/powerpoint/2010/main" val="362470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60" y="144643"/>
            <a:ext cx="4896544" cy="36724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140054"/>
            <a:ext cx="4896544" cy="36724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16" y="2852936"/>
            <a:ext cx="4896544" cy="36724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6130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372" y="-52477"/>
            <a:ext cx="5108586" cy="6910477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405780" y="1340768"/>
            <a:ext cx="51125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Let us show you our</a:t>
            </a:r>
            <a:br>
              <a:rPr lang="en-US" sz="5400" dirty="0"/>
            </a:br>
            <a:r>
              <a:rPr lang="en-US" sz="5400" dirty="0"/>
              <a:t>success stories</a:t>
            </a:r>
            <a:r>
              <a:rPr lang="pl-PL" sz="5400" dirty="0"/>
              <a:t> </a:t>
            </a:r>
            <a:r>
              <a:rPr lang="pl-PL" sz="5400" dirty="0">
                <a:sym typeface="Wingdings" panose="05000000000000000000" pitchFamily="2" charset="2"/>
              </a:rPr>
              <a:t></a:t>
            </a:r>
            <a:endParaRPr lang="pl-PL" sz="5400" dirty="0"/>
          </a:p>
        </p:txBody>
      </p:sp>
    </p:spTree>
    <p:extLst>
      <p:ext uri="{BB962C8B-B14F-4D97-AF65-F5344CB8AC3E}">
        <p14:creationId xmlns:p14="http://schemas.microsoft.com/office/powerpoint/2010/main" val="170302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92" y="-23695"/>
            <a:ext cx="9363409" cy="6765063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40" y="697260"/>
            <a:ext cx="4069734" cy="266429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8" y="697260"/>
            <a:ext cx="4072810" cy="266429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40" y="3675273"/>
            <a:ext cx="4069734" cy="265702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8" y="3675272"/>
            <a:ext cx="4072810" cy="271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5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4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2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ooks_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258B56B-D650-4E94-A894-220E1E5B27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Niebieska prezentacja Sterta książek (panoramiczna)</Template>
  <TotalTime>0</TotalTime>
  <Words>39</Words>
  <Application>Microsoft Office PowerPoint</Application>
  <PresentationFormat>Niestandardowy</PresentationFormat>
  <Paragraphs>5</Paragraphs>
  <Slides>13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</vt:lpstr>
      <vt:lpstr>Books_16x9</vt:lpstr>
      <vt:lpstr>Success stories of famous people by pupils from Henryk Sienkiewicz Primary School Poland 2015</vt:lpstr>
      <vt:lpstr>Preparations - Finding the material and good ideas</vt:lpstr>
      <vt:lpstr>Prezentacja programu PowerPoint</vt:lpstr>
      <vt:lpstr>Prezentacja programu PowerPoint</vt:lpstr>
      <vt:lpstr>Prezentacja programu PowerPoint</vt:lpstr>
      <vt:lpstr>We have just finished! 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Thank You for Your attention 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2015-05-13T15:07:23Z</dcterms:created>
  <dcterms:modified xsi:type="dcterms:W3CDTF">2015-05-13T17:15:23Z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TC027879409991</vt:lpwstr>
  </property>
</Properties>
</file>