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66" r:id="rId6"/>
    <p:sldId id="259" r:id="rId7"/>
    <p:sldId id="267" r:id="rId8"/>
    <p:sldId id="261" r:id="rId9"/>
    <p:sldId id="268" r:id="rId10"/>
    <p:sldId id="263" r:id="rId11"/>
    <p:sldId id="269" r:id="rId12"/>
    <p:sldId id="264" r:id="rId13"/>
    <p:sldId id="270" r:id="rId14"/>
    <p:sldId id="273" r:id="rId15"/>
    <p:sldId id="272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5811-03D9-4848-B0EC-5033773EFA53}" type="datetimeFigureOut">
              <a:rPr lang="es-ES" smtClean="0"/>
              <a:pPr/>
              <a:t>15/11/2014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0F6F7F-CA89-400E-B34F-4C1C116CB6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5811-03D9-4848-B0EC-5033773EFA53}" type="datetimeFigureOut">
              <a:rPr lang="es-ES" smtClean="0"/>
              <a:pPr/>
              <a:t>15/11/2014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F7F-CA89-400E-B34F-4C1C116CB6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5811-03D9-4848-B0EC-5033773EFA53}" type="datetimeFigureOut">
              <a:rPr lang="es-ES" smtClean="0"/>
              <a:pPr/>
              <a:t>15/11/2014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F7F-CA89-400E-B34F-4C1C116CB6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5811-03D9-4848-B0EC-5033773EFA53}" type="datetimeFigureOut">
              <a:rPr lang="es-ES" smtClean="0"/>
              <a:pPr/>
              <a:t>15/11/2014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0F6F7F-CA89-400E-B34F-4C1C116CB6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5811-03D9-4848-B0EC-5033773EFA53}" type="datetimeFigureOut">
              <a:rPr lang="es-ES" smtClean="0"/>
              <a:pPr/>
              <a:t>15/11/2014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F7F-CA89-400E-B34F-4C1C116CB6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5811-03D9-4848-B0EC-5033773EFA53}" type="datetimeFigureOut">
              <a:rPr lang="es-ES" smtClean="0"/>
              <a:pPr/>
              <a:t>15/11/2014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F7F-CA89-400E-B34F-4C1C116CB6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5811-03D9-4848-B0EC-5033773EFA53}" type="datetimeFigureOut">
              <a:rPr lang="es-ES" smtClean="0"/>
              <a:pPr/>
              <a:t>15/11/2014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0F6F7F-CA89-400E-B34F-4C1C116CB6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5811-03D9-4848-B0EC-5033773EFA53}" type="datetimeFigureOut">
              <a:rPr lang="es-ES" smtClean="0"/>
              <a:pPr/>
              <a:t>15/11/2014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F7F-CA89-400E-B34F-4C1C116CB6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5811-03D9-4848-B0EC-5033773EFA53}" type="datetimeFigureOut">
              <a:rPr lang="es-ES" smtClean="0"/>
              <a:pPr/>
              <a:t>15/11/2014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F7F-CA89-400E-B34F-4C1C116CB6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5811-03D9-4848-B0EC-5033773EFA53}" type="datetimeFigureOut">
              <a:rPr lang="es-ES" smtClean="0"/>
              <a:pPr/>
              <a:t>15/11/2014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F7F-CA89-400E-B34F-4C1C116CB6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5811-03D9-4848-B0EC-5033773EFA53}" type="datetimeFigureOut">
              <a:rPr lang="es-ES" smtClean="0"/>
              <a:pPr/>
              <a:t>15/11/2014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F7F-CA89-400E-B34F-4C1C116CB6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965811-03D9-4848-B0EC-5033773EFA53}" type="datetimeFigureOut">
              <a:rPr lang="es-ES" smtClean="0"/>
              <a:pPr/>
              <a:t>15/11/2014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F6F7F-CA89-400E-B34F-4C1C116CB6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324036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“no </a:t>
            </a:r>
            <a:r>
              <a:rPr lang="es-ES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barriers</a:t>
            </a:r>
            <a:r>
              <a:rPr lang="es-E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</a:t>
            </a:r>
            <a:r>
              <a:rPr lang="es-E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europeans</a:t>
            </a:r>
            <a:r>
              <a:rPr lang="es-E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 </a:t>
            </a:r>
            <a:br>
              <a:rPr lang="es-E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</a:t>
            </a:r>
            <a:r>
              <a:rPr lang="es-ES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E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school</a:t>
            </a:r>
            <a:r>
              <a:rPr lang="es-E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E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4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C.R.A. CAMPOS DE CASTILLA</a:t>
            </a:r>
            <a:r>
              <a:rPr lang="es-E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E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BECILLA DE VALDERADUEY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Chechu&amp;Maru\Desktop\IMAGENES COMENIUS\villavicenci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402" y="3429000"/>
            <a:ext cx="6283080" cy="322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/>
          <a:lstStyle/>
          <a:p>
            <a:pPr algn="ctr"/>
            <a:r>
              <a:rPr lang="es-ES" dirty="0" smtClean="0"/>
              <a:t>CASTROPONCE DE VALDERADUEY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err="1" smtClean="0"/>
              <a:t>Population</a:t>
            </a:r>
            <a:r>
              <a:rPr lang="es-ES" dirty="0" smtClean="0"/>
              <a:t>. </a:t>
            </a:r>
            <a:r>
              <a:rPr lang="es-ES" dirty="0" err="1" smtClean="0"/>
              <a:t>About</a:t>
            </a:r>
            <a:r>
              <a:rPr lang="es-ES" dirty="0" smtClean="0"/>
              <a:t> 150 </a:t>
            </a:r>
            <a:r>
              <a:rPr lang="es-ES" dirty="0" err="1" smtClean="0"/>
              <a:t>habitants</a:t>
            </a:r>
            <a:r>
              <a:rPr lang="es-ES" dirty="0" smtClean="0"/>
              <a:t>.</a:t>
            </a:r>
          </a:p>
          <a:p>
            <a:pPr algn="just"/>
            <a:r>
              <a:rPr lang="es-ES" dirty="0" err="1" smtClean="0"/>
              <a:t>Classroom</a:t>
            </a:r>
            <a:r>
              <a:rPr lang="es-ES" dirty="0" smtClean="0"/>
              <a:t>.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classroom</a:t>
            </a:r>
            <a:r>
              <a:rPr lang="es-ES" dirty="0" smtClean="0"/>
              <a:t>.</a:t>
            </a:r>
          </a:p>
          <a:p>
            <a:pPr algn="just"/>
            <a:r>
              <a:rPr lang="es-ES" dirty="0" err="1" smtClean="0"/>
              <a:t>Pupils</a:t>
            </a:r>
            <a:r>
              <a:rPr lang="es-ES" dirty="0" smtClean="0"/>
              <a:t>. </a:t>
            </a:r>
            <a:r>
              <a:rPr lang="es-ES" dirty="0" smtClean="0"/>
              <a:t>8 </a:t>
            </a:r>
            <a:r>
              <a:rPr lang="es-ES" dirty="0" err="1" smtClean="0"/>
              <a:t>pupils</a:t>
            </a:r>
            <a:r>
              <a:rPr lang="es-ES" dirty="0" smtClean="0"/>
              <a:t>, </a:t>
            </a:r>
            <a:r>
              <a:rPr lang="es-ES" dirty="0" err="1" smtClean="0"/>
              <a:t>all</a:t>
            </a:r>
            <a:r>
              <a:rPr lang="es-ES" dirty="0" smtClean="0"/>
              <a:t> in 2 in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. </a:t>
            </a:r>
          </a:p>
          <a:p>
            <a:pPr algn="just"/>
            <a:r>
              <a:rPr lang="es-ES" dirty="0" err="1" smtClean="0"/>
              <a:t>Teachers</a:t>
            </a:r>
            <a:r>
              <a:rPr lang="es-ES" dirty="0" smtClean="0"/>
              <a:t>.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teacher</a:t>
            </a:r>
            <a:r>
              <a:rPr lang="es-ES" dirty="0" smtClean="0"/>
              <a:t>.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generalist</a:t>
            </a:r>
            <a:r>
              <a:rPr lang="es-ES" dirty="0" smtClean="0"/>
              <a:t> </a:t>
            </a:r>
            <a:r>
              <a:rPr lang="es-ES" dirty="0" err="1" smtClean="0"/>
              <a:t>teacher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s-ES" sz="2800" dirty="0" err="1" smtClean="0"/>
              <a:t>Our</a:t>
            </a:r>
            <a:r>
              <a:rPr lang="es-ES" sz="2800" dirty="0" smtClean="0"/>
              <a:t> </a:t>
            </a:r>
            <a:r>
              <a:rPr lang="es-ES" sz="2800" dirty="0" err="1" smtClean="0"/>
              <a:t>spaces</a:t>
            </a:r>
            <a:r>
              <a:rPr lang="es-ES" sz="2800" dirty="0" smtClean="0"/>
              <a:t> in </a:t>
            </a:r>
            <a:r>
              <a:rPr lang="es-ES" sz="2800" dirty="0" err="1" smtClean="0"/>
              <a:t>castroponce</a:t>
            </a:r>
            <a:r>
              <a:rPr lang="es-ES" sz="2800" dirty="0" smtClean="0"/>
              <a:t> de </a:t>
            </a:r>
            <a:r>
              <a:rPr lang="es-ES" sz="2800" dirty="0" err="1" smtClean="0"/>
              <a:t>valderaduey</a:t>
            </a:r>
            <a:endParaRPr lang="es-ES" sz="2800" dirty="0"/>
          </a:p>
        </p:txBody>
      </p:sp>
      <p:pic>
        <p:nvPicPr>
          <p:cNvPr id="5130" name="Picture 10" descr="C:\Users\Chechu&amp;Maru\Desktop\IMAGENES COMENIUS\campos en flor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143380"/>
            <a:ext cx="3595165" cy="2464610"/>
          </a:xfrm>
          <a:prstGeom prst="rect">
            <a:avLst/>
          </a:prstGeom>
          <a:noFill/>
        </p:spPr>
      </p:pic>
      <p:pic>
        <p:nvPicPr>
          <p:cNvPr id="5131" name="Picture 11" descr="C:\Users\Chechu&amp;Maru\Desktop\IMAGENES COMENIUS\CASTROPONCE NEV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3571900" cy="2677414"/>
          </a:xfrm>
          <a:prstGeom prst="rect">
            <a:avLst/>
          </a:prstGeom>
          <a:noFill/>
        </p:spPr>
      </p:pic>
      <p:pic>
        <p:nvPicPr>
          <p:cNvPr id="5132" name="Picture 12" descr="C:\Users\Chechu&amp;Maru\Desktop\IMAGENES COMENIUS\CASTROPONCE PARQ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14422"/>
            <a:ext cx="3619502" cy="2714644"/>
          </a:xfrm>
          <a:prstGeom prst="rect">
            <a:avLst/>
          </a:prstGeom>
          <a:noFill/>
        </p:spPr>
      </p:pic>
      <p:pic>
        <p:nvPicPr>
          <p:cNvPr id="5133" name="Picture 13" descr="C:\Users\Chechu&amp;Maru\Desktop\IMAGENES COMENIUS\CASTROPONCE R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143380"/>
            <a:ext cx="3571900" cy="2527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/>
          <a:lstStyle/>
          <a:p>
            <a:pPr algn="ctr"/>
            <a:r>
              <a:rPr lang="es-ES" dirty="0" smtClean="0"/>
              <a:t>BOLAÑOS DE CAMPOS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err="1" smtClean="0"/>
              <a:t>Population</a:t>
            </a:r>
            <a:r>
              <a:rPr lang="es-ES" dirty="0" smtClean="0"/>
              <a:t>. </a:t>
            </a:r>
            <a:r>
              <a:rPr lang="es-ES" dirty="0" err="1" smtClean="0"/>
              <a:t>About</a:t>
            </a:r>
            <a:r>
              <a:rPr lang="es-ES" dirty="0" smtClean="0"/>
              <a:t> 500 </a:t>
            </a:r>
            <a:r>
              <a:rPr lang="es-ES" dirty="0" err="1" smtClean="0"/>
              <a:t>habitants</a:t>
            </a:r>
            <a:r>
              <a:rPr lang="es-ES" dirty="0" smtClean="0"/>
              <a:t>.</a:t>
            </a:r>
          </a:p>
          <a:p>
            <a:pPr algn="just"/>
            <a:r>
              <a:rPr lang="es-ES" dirty="0" err="1" smtClean="0"/>
              <a:t>Classroom</a:t>
            </a:r>
            <a:r>
              <a:rPr lang="es-ES" dirty="0" smtClean="0"/>
              <a:t>.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classrooms</a:t>
            </a:r>
            <a:r>
              <a:rPr lang="es-ES" dirty="0" smtClean="0"/>
              <a:t>.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infant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 (</a:t>
            </a:r>
            <a:r>
              <a:rPr lang="es-ES" dirty="0" smtClean="0"/>
              <a:t>3-6 </a:t>
            </a:r>
            <a:r>
              <a:rPr lang="es-ES" dirty="0" err="1" smtClean="0"/>
              <a:t>years</a:t>
            </a:r>
            <a:r>
              <a:rPr lang="es-ES" dirty="0" smtClean="0"/>
              <a:t>) and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 </a:t>
            </a:r>
            <a:r>
              <a:rPr lang="es-ES" dirty="0" smtClean="0"/>
              <a:t>(6-12 </a:t>
            </a:r>
            <a:r>
              <a:rPr lang="es-ES" dirty="0" err="1" smtClean="0"/>
              <a:t>years</a:t>
            </a:r>
            <a:r>
              <a:rPr lang="es-ES" dirty="0" smtClean="0"/>
              <a:t>).</a:t>
            </a:r>
          </a:p>
          <a:p>
            <a:pPr algn="just"/>
            <a:r>
              <a:rPr lang="es-ES" dirty="0" err="1" smtClean="0"/>
              <a:t>Pupils</a:t>
            </a:r>
            <a:r>
              <a:rPr lang="es-ES" dirty="0" smtClean="0"/>
              <a:t>. 12 </a:t>
            </a:r>
            <a:r>
              <a:rPr lang="es-ES" dirty="0" err="1" smtClean="0"/>
              <a:t>pupils</a:t>
            </a:r>
            <a:r>
              <a:rPr lang="es-ES" dirty="0" smtClean="0"/>
              <a:t>. </a:t>
            </a:r>
            <a:r>
              <a:rPr lang="es-ES" dirty="0" smtClean="0"/>
              <a:t>4 </a:t>
            </a:r>
            <a:r>
              <a:rPr lang="es-ES" dirty="0" smtClean="0"/>
              <a:t>in </a:t>
            </a:r>
            <a:r>
              <a:rPr lang="es-ES" dirty="0" err="1" smtClean="0"/>
              <a:t>infant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 and </a:t>
            </a:r>
            <a:r>
              <a:rPr lang="es-ES" dirty="0" smtClean="0"/>
              <a:t>8 </a:t>
            </a:r>
            <a:r>
              <a:rPr lang="es-ES" dirty="0" smtClean="0"/>
              <a:t>in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. </a:t>
            </a:r>
          </a:p>
          <a:p>
            <a:pPr algn="just"/>
            <a:r>
              <a:rPr lang="es-ES" dirty="0" err="1" smtClean="0"/>
              <a:t>Teachers</a:t>
            </a:r>
            <a:r>
              <a:rPr lang="es-ES" dirty="0" smtClean="0"/>
              <a:t>.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teachers</a:t>
            </a:r>
            <a:r>
              <a:rPr lang="es-ES" dirty="0" smtClean="0"/>
              <a:t>.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generalist</a:t>
            </a:r>
            <a:r>
              <a:rPr lang="es-ES" dirty="0" smtClean="0"/>
              <a:t> </a:t>
            </a:r>
            <a:r>
              <a:rPr lang="es-ES" dirty="0" err="1" smtClean="0"/>
              <a:t>teacher</a:t>
            </a:r>
            <a:r>
              <a:rPr lang="es-ES" dirty="0" smtClean="0"/>
              <a:t> and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infant</a:t>
            </a:r>
            <a:r>
              <a:rPr lang="es-ES" dirty="0" smtClean="0"/>
              <a:t> </a:t>
            </a:r>
            <a:r>
              <a:rPr lang="es-ES" dirty="0" err="1" smtClean="0"/>
              <a:t>teacher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pPr algn="ctr"/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SPACEs</a:t>
            </a:r>
            <a:r>
              <a:rPr lang="es-ES" dirty="0" smtClean="0"/>
              <a:t> in bolaños de campos</a:t>
            </a:r>
            <a:endParaRPr lang="es-ES" dirty="0"/>
          </a:p>
        </p:txBody>
      </p:sp>
      <p:pic>
        <p:nvPicPr>
          <p:cNvPr id="6146" name="Picture 2" descr="C:\Users\Chechu&amp;Maru\Desktop\IMAGENES COMENIUS\BOLAÑ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18210" y="-4119158"/>
            <a:ext cx="326762" cy="245560"/>
          </a:xfrm>
          <a:prstGeom prst="rect">
            <a:avLst/>
          </a:prstGeom>
          <a:noFill/>
        </p:spPr>
      </p:pic>
      <p:pic>
        <p:nvPicPr>
          <p:cNvPr id="6147" name="Picture 3" descr="C:\Users\Chechu&amp;Maru\Desktop\IMAGENES COMENIUS\BOLAÑO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23227" y="-4050186"/>
            <a:ext cx="377827" cy="282952"/>
          </a:xfrm>
          <a:prstGeom prst="rect">
            <a:avLst/>
          </a:prstGeom>
          <a:noFill/>
        </p:spPr>
      </p:pic>
      <p:pic>
        <p:nvPicPr>
          <p:cNvPr id="6148" name="Picture 4" descr="C:\Users\Chechu&amp;Maru\Desktop\IMAGENES COMENIUS\BOLAÑOS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949991" y="-4068994"/>
            <a:ext cx="363318" cy="273186"/>
          </a:xfrm>
          <a:prstGeom prst="rect">
            <a:avLst/>
          </a:prstGeom>
          <a:noFill/>
        </p:spPr>
      </p:pic>
      <p:pic>
        <p:nvPicPr>
          <p:cNvPr id="6149" name="Picture 5" descr="C:\Users\Chechu&amp;Maru\Desktop\IMAGENES COMENIUS\BOLAÑOS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357298"/>
            <a:ext cx="3643338" cy="2428892"/>
          </a:xfrm>
          <a:prstGeom prst="rect">
            <a:avLst/>
          </a:prstGeom>
          <a:noFill/>
        </p:spPr>
      </p:pic>
      <p:pic>
        <p:nvPicPr>
          <p:cNvPr id="6150" name="Picture 6" descr="C:\Users\Chechu&amp;Maru\Desktop\IMAGENES COMENIUS\BOLAÑOS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214422"/>
            <a:ext cx="3568084" cy="2573586"/>
          </a:xfrm>
          <a:prstGeom prst="rect">
            <a:avLst/>
          </a:prstGeom>
          <a:noFill/>
        </p:spPr>
      </p:pic>
      <p:pic>
        <p:nvPicPr>
          <p:cNvPr id="9" name="8 Imagen" descr="BOLAÑOS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3929066"/>
            <a:ext cx="3674053" cy="2753368"/>
          </a:xfrm>
          <a:prstGeom prst="rect">
            <a:avLst/>
          </a:prstGeom>
        </p:spPr>
      </p:pic>
      <p:pic>
        <p:nvPicPr>
          <p:cNvPr id="11" name="10 Imagen" descr="BOLAÑOS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3929066"/>
            <a:ext cx="3587835" cy="269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/>
              <a:t>TEACHERS TEAM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54006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In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are </a:t>
            </a:r>
            <a:r>
              <a:rPr lang="es-ES" dirty="0" err="1" smtClean="0"/>
              <a:t>nine</a:t>
            </a:r>
            <a:r>
              <a:rPr lang="es-ES" dirty="0" smtClean="0"/>
              <a:t> </a:t>
            </a:r>
            <a:r>
              <a:rPr lang="es-ES" dirty="0" err="1" smtClean="0"/>
              <a:t>teachers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1. </a:t>
            </a:r>
            <a:r>
              <a:rPr lang="es-ES" dirty="0" err="1" smtClean="0"/>
              <a:t>Physical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 and </a:t>
            </a:r>
            <a:r>
              <a:rPr lang="es-ES" dirty="0" err="1" smtClean="0"/>
              <a:t>headmaster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1.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 and </a:t>
            </a: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headmaster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1. English </a:t>
            </a:r>
            <a:r>
              <a:rPr lang="es-ES" dirty="0" err="1" smtClean="0"/>
              <a:t>teacher</a:t>
            </a:r>
            <a:endParaRPr lang="es-E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1. </a:t>
            </a:r>
            <a:r>
              <a:rPr lang="es-ES" dirty="0" err="1" smtClean="0"/>
              <a:t>Music</a:t>
            </a:r>
            <a:r>
              <a:rPr lang="es-ES" dirty="0" smtClean="0"/>
              <a:t> </a:t>
            </a:r>
            <a:r>
              <a:rPr lang="es-ES" dirty="0" err="1" smtClean="0"/>
              <a:t>teacher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2. </a:t>
            </a:r>
            <a:r>
              <a:rPr lang="es-ES" dirty="0" err="1" smtClean="0"/>
              <a:t>Infant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 </a:t>
            </a:r>
            <a:r>
              <a:rPr lang="es-ES" dirty="0" err="1" smtClean="0"/>
              <a:t>teachers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3.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 </a:t>
            </a:r>
            <a:r>
              <a:rPr lang="es-ES" dirty="0" err="1" smtClean="0"/>
              <a:t>teachers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And </a:t>
            </a:r>
            <a:r>
              <a:rPr lang="es-ES" dirty="0" err="1" smtClean="0"/>
              <a:t>there</a:t>
            </a:r>
            <a:r>
              <a:rPr lang="es-ES" dirty="0" smtClean="0"/>
              <a:t> are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teachers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in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</a:t>
            </a:r>
            <a:r>
              <a:rPr lang="es-ES" dirty="0" err="1" smtClean="0"/>
              <a:t>sometimes</a:t>
            </a:r>
            <a:r>
              <a:rPr lang="es-ES" dirty="0" smtClean="0"/>
              <a:t> at </a:t>
            </a:r>
            <a:r>
              <a:rPr lang="es-ES" dirty="0" err="1" smtClean="0"/>
              <a:t>week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37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8800" dirty="0" smtClean="0"/>
              <a:t>SMALL SCHOOL</a:t>
            </a:r>
          </a:p>
          <a:p>
            <a:pPr algn="ctr">
              <a:buNone/>
            </a:pPr>
            <a:r>
              <a:rPr lang="es-ES" sz="8800" dirty="0" smtClean="0"/>
              <a:t>BIG PROJECTS</a:t>
            </a:r>
          </a:p>
          <a:p>
            <a:pPr algn="ctr">
              <a:lnSpc>
                <a:spcPct val="200000"/>
              </a:lnSpc>
              <a:buNone/>
            </a:pPr>
            <a:r>
              <a:rPr lang="es-ES" sz="5400" b="1" dirty="0" smtClean="0"/>
              <a:t>C.R.A. CAMPOS DE CASTILLA</a:t>
            </a:r>
            <a:endParaRPr lang="es-ES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536576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Our</a:t>
            </a:r>
            <a:r>
              <a:rPr lang="en-US" dirty="0" smtClean="0"/>
              <a:t> school </a:t>
            </a:r>
            <a:r>
              <a:rPr lang="en-US" dirty="0" smtClean="0"/>
              <a:t>is placed </a:t>
            </a:r>
            <a:r>
              <a:rPr lang="en-US" dirty="0" smtClean="0"/>
              <a:t>in the </a:t>
            </a:r>
            <a:r>
              <a:rPr lang="en-US" dirty="0" smtClean="0"/>
              <a:t>north of the </a:t>
            </a:r>
            <a:r>
              <a:rPr lang="en-US" dirty="0" smtClean="0"/>
              <a:t>province of Valladolid, </a:t>
            </a:r>
            <a:r>
              <a:rPr lang="en-US" dirty="0" smtClean="0"/>
              <a:t>in the </a:t>
            </a:r>
            <a:r>
              <a:rPr lang="en-US" dirty="0" smtClean="0"/>
              <a:t>north </a:t>
            </a:r>
            <a:r>
              <a:rPr lang="en-US" dirty="0" smtClean="0"/>
              <a:t>part of Spain.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2051" name="Picture 3" descr="C:\Users\Chechu&amp;Maru\Desktop\IMAGENES COMENIU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796" y="2780929"/>
            <a:ext cx="5849007" cy="37600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205104" y="285728"/>
            <a:ext cx="6862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SOME INFORMATION ABOUT THE AREA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000109"/>
            <a:ext cx="8686800" cy="2212868"/>
          </a:xfrm>
        </p:spPr>
        <p:txBody>
          <a:bodyPr/>
          <a:lstStyle/>
          <a:p>
            <a:pPr algn="just"/>
            <a:r>
              <a:rPr lang="en-US" dirty="0" smtClean="0"/>
              <a:t>The villages of the zone are very small and the people are employed at the agriculture and the </a:t>
            </a:r>
            <a:r>
              <a:rPr lang="en-US" dirty="0" smtClean="0"/>
              <a:t>farm</a:t>
            </a:r>
            <a:r>
              <a:rPr lang="en-US" dirty="0" smtClean="0"/>
              <a:t>ing</a:t>
            </a:r>
            <a:r>
              <a:rPr lang="en-US" dirty="0" smtClean="0"/>
              <a:t>. The current problem is </a:t>
            </a:r>
            <a:r>
              <a:rPr lang="en-US" dirty="0" smtClean="0"/>
              <a:t>that people move to the cities</a:t>
            </a:r>
            <a:r>
              <a:rPr lang="en-US" dirty="0"/>
              <a:t> </a:t>
            </a:r>
            <a:r>
              <a:rPr lang="en-US" dirty="0" smtClean="0"/>
              <a:t>to find more opportunities.</a:t>
            </a:r>
            <a:endParaRPr lang="es-ES" dirty="0"/>
          </a:p>
        </p:txBody>
      </p:sp>
      <p:pic>
        <p:nvPicPr>
          <p:cNvPr id="3074" name="Picture 2" descr="C:\Users\Chechu&amp;Maru\Desktop\IMAGENES COMENIUS\oveja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8064896" cy="359203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210713" y="285728"/>
            <a:ext cx="6851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SOME INFORMATION ABOUT THE AREA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es-ES" dirty="0" smtClean="0"/>
              <a:t>SOME INFORMATION ABOUT THE SCHOOL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“</a:t>
            </a:r>
            <a:r>
              <a:rPr lang="es-ES" dirty="0" err="1" smtClean="0"/>
              <a:t>special</a:t>
            </a:r>
            <a:r>
              <a:rPr lang="es-ES" dirty="0" smtClean="0"/>
              <a:t>” </a:t>
            </a:r>
            <a:r>
              <a:rPr lang="es-ES" dirty="0" err="1" smtClean="0"/>
              <a:t>school</a:t>
            </a:r>
            <a:r>
              <a:rPr lang="es-ES" dirty="0" smtClean="0"/>
              <a:t> </a:t>
            </a:r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formed</a:t>
            </a:r>
            <a:r>
              <a:rPr lang="es-ES" dirty="0"/>
              <a:t> </a:t>
            </a:r>
            <a:r>
              <a:rPr lang="es-ES" dirty="0" smtClean="0"/>
              <a:t>in</a:t>
            </a:r>
            <a:r>
              <a:rPr lang="es-ES" dirty="0" smtClean="0"/>
              <a:t> </a:t>
            </a:r>
            <a:r>
              <a:rPr lang="es-ES" dirty="0" smtClean="0"/>
              <a:t>4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schools</a:t>
            </a:r>
            <a:r>
              <a:rPr lang="es-ES" dirty="0" smtClean="0"/>
              <a:t>. </a:t>
            </a:r>
            <a:r>
              <a:rPr lang="en-US" dirty="0" smtClean="0"/>
              <a:t>Each </a:t>
            </a:r>
            <a:r>
              <a:rPr lang="en-US" dirty="0" smtClean="0"/>
              <a:t>school is in a village and there are </a:t>
            </a:r>
            <a:r>
              <a:rPr lang="en-US" dirty="0" smtClean="0"/>
              <a:t>four </a:t>
            </a:r>
            <a:r>
              <a:rPr lang="en-US" dirty="0" smtClean="0"/>
              <a:t>villages.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Becilla</a:t>
            </a:r>
            <a:r>
              <a:rPr lang="en-US" dirty="0" smtClean="0"/>
              <a:t> de </a:t>
            </a:r>
            <a:r>
              <a:rPr lang="en-US" dirty="0" err="1" smtClean="0"/>
              <a:t>Valderaduey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Ceinos</a:t>
            </a:r>
            <a:r>
              <a:rPr lang="en-US" dirty="0" smtClean="0"/>
              <a:t> de Campos.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Castroponce</a:t>
            </a:r>
            <a:r>
              <a:rPr lang="en-US" dirty="0" smtClean="0"/>
              <a:t> de </a:t>
            </a:r>
            <a:r>
              <a:rPr lang="en-US" dirty="0" err="1" smtClean="0"/>
              <a:t>Valderaduey</a:t>
            </a:r>
            <a:r>
              <a:rPr lang="en-US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Bolaños</a:t>
            </a:r>
            <a:r>
              <a:rPr lang="en-US" dirty="0" smtClean="0"/>
              <a:t> de Campos.</a:t>
            </a:r>
          </a:p>
        </p:txBody>
      </p:sp>
      <p:pic>
        <p:nvPicPr>
          <p:cNvPr id="1027" name="Picture 3" descr="C:\Users\Chechu&amp;Maru\Desktop\IMAGENES COMENIUS\517865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714620"/>
            <a:ext cx="3021209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es-ES" dirty="0" smtClean="0"/>
              <a:t>SOME INFORMATION ABOUT THE SCHOOL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smtClean="0"/>
              <a:t>46 </a:t>
            </a:r>
            <a:r>
              <a:rPr lang="es-ES" dirty="0" err="1" smtClean="0"/>
              <a:t>children</a:t>
            </a:r>
            <a:r>
              <a:rPr lang="es-ES" dirty="0" smtClean="0"/>
              <a:t>.</a:t>
            </a:r>
            <a:endParaRPr lang="es-ES" dirty="0" smtClean="0"/>
          </a:p>
          <a:p>
            <a:pPr marL="914400" lvl="1" indent="-514350">
              <a:buFont typeface="Wingdings" pitchFamily="2" charset="2"/>
              <a:buChar char="§"/>
            </a:pPr>
            <a:r>
              <a:rPr lang="es-ES" dirty="0" err="1" smtClean="0"/>
              <a:t>Becilla</a:t>
            </a:r>
            <a:r>
              <a:rPr lang="es-ES" dirty="0" smtClean="0"/>
              <a:t> de Valderaduey. </a:t>
            </a:r>
            <a:r>
              <a:rPr lang="es-ES" dirty="0" smtClean="0"/>
              <a:t>15 </a:t>
            </a:r>
            <a:r>
              <a:rPr lang="es-ES" dirty="0" err="1" smtClean="0"/>
              <a:t>pupils</a:t>
            </a:r>
            <a:r>
              <a:rPr lang="es-ES" dirty="0" smtClean="0"/>
              <a:t>.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s-ES" dirty="0" err="1" smtClean="0"/>
              <a:t>Ceinos</a:t>
            </a:r>
            <a:r>
              <a:rPr lang="es-ES" dirty="0" smtClean="0"/>
              <a:t> de Campos. </a:t>
            </a:r>
            <a:r>
              <a:rPr lang="es-ES" dirty="0" smtClean="0"/>
              <a:t>11</a:t>
            </a:r>
            <a:r>
              <a:rPr lang="es-ES" dirty="0" smtClean="0"/>
              <a:t> </a:t>
            </a:r>
            <a:r>
              <a:rPr lang="es-ES" dirty="0" err="1" smtClean="0"/>
              <a:t>pupils</a:t>
            </a:r>
            <a:r>
              <a:rPr lang="es-ES" dirty="0" smtClean="0"/>
              <a:t>.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s-ES" dirty="0" err="1" smtClean="0"/>
              <a:t>Castroponce</a:t>
            </a:r>
            <a:r>
              <a:rPr lang="es-ES" dirty="0" smtClean="0"/>
              <a:t> de Valderaduey. </a:t>
            </a:r>
            <a:r>
              <a:rPr lang="es-ES" dirty="0" smtClean="0"/>
              <a:t>8 </a:t>
            </a:r>
            <a:r>
              <a:rPr lang="es-ES" dirty="0" err="1" smtClean="0"/>
              <a:t>pupils</a:t>
            </a:r>
            <a:r>
              <a:rPr lang="es-ES" dirty="0" smtClean="0"/>
              <a:t>.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s-ES" dirty="0" smtClean="0"/>
              <a:t>Bolaños de Campos. 12 </a:t>
            </a:r>
            <a:r>
              <a:rPr lang="es-ES" dirty="0" err="1" smtClean="0"/>
              <a:t>pupils</a:t>
            </a:r>
            <a:r>
              <a:rPr lang="es-ES" dirty="0" smtClean="0"/>
              <a:t>.</a:t>
            </a:r>
            <a:endParaRPr lang="es-ES" dirty="0" smtClean="0"/>
          </a:p>
        </p:txBody>
      </p:sp>
      <p:pic>
        <p:nvPicPr>
          <p:cNvPr id="2050" name="Picture 2" descr="C:\Users\Chechu&amp;Maru\Desktop\RAFA\CARNAVAL\P1012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933056"/>
            <a:ext cx="4320481" cy="2674910"/>
          </a:xfrm>
          <a:prstGeom prst="rect">
            <a:avLst/>
          </a:prstGeom>
          <a:noFill/>
        </p:spPr>
      </p:pic>
      <p:pic>
        <p:nvPicPr>
          <p:cNvPr id="2051" name="Picture 3" descr="C:\Users\Chechu&amp;Maru\Desktop\RAFA\FOTOS GIJÓN\IMG_2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998595" cy="267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es-ES" dirty="0" err="1" smtClean="0"/>
              <a:t>Becilla</a:t>
            </a:r>
            <a:r>
              <a:rPr lang="es-ES" dirty="0" smtClean="0"/>
              <a:t> de </a:t>
            </a:r>
            <a:r>
              <a:rPr lang="es-ES" dirty="0" err="1" smtClean="0"/>
              <a:t>valderaduey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/>
          <a:lstStyle/>
          <a:p>
            <a:pPr algn="just"/>
            <a:r>
              <a:rPr lang="es-ES" dirty="0" err="1" smtClean="0"/>
              <a:t>Population</a:t>
            </a:r>
            <a:r>
              <a:rPr lang="es-ES" dirty="0" smtClean="0"/>
              <a:t>. </a:t>
            </a:r>
            <a:r>
              <a:rPr lang="es-ES" dirty="0" err="1" smtClean="0"/>
              <a:t>About</a:t>
            </a:r>
            <a:r>
              <a:rPr lang="es-ES" dirty="0" smtClean="0"/>
              <a:t> 300 </a:t>
            </a:r>
            <a:r>
              <a:rPr lang="es-ES" dirty="0" err="1" smtClean="0"/>
              <a:t>habitants</a:t>
            </a:r>
            <a:r>
              <a:rPr lang="es-ES" dirty="0" smtClean="0"/>
              <a:t>.</a:t>
            </a:r>
          </a:p>
          <a:p>
            <a:pPr algn="just"/>
            <a:r>
              <a:rPr lang="es-ES" dirty="0" err="1" smtClean="0"/>
              <a:t>Clasroom.Two</a:t>
            </a:r>
            <a:r>
              <a:rPr lang="es-ES" dirty="0" smtClean="0"/>
              <a:t> </a:t>
            </a:r>
            <a:r>
              <a:rPr lang="es-ES" dirty="0" err="1" smtClean="0"/>
              <a:t>clasrooms</a:t>
            </a:r>
            <a:r>
              <a:rPr lang="es-ES" dirty="0" smtClean="0"/>
              <a:t>.</a:t>
            </a:r>
            <a:endParaRPr lang="es-ES" dirty="0" smtClean="0"/>
          </a:p>
          <a:p>
            <a:pPr algn="just"/>
            <a:r>
              <a:rPr lang="es-ES" dirty="0" err="1" smtClean="0"/>
              <a:t>Pupils</a:t>
            </a:r>
            <a:r>
              <a:rPr lang="es-ES" dirty="0" smtClean="0"/>
              <a:t>. </a:t>
            </a:r>
            <a:r>
              <a:rPr lang="es-ES" dirty="0" smtClean="0"/>
              <a:t>15 </a:t>
            </a:r>
            <a:r>
              <a:rPr lang="es-ES" dirty="0" err="1" smtClean="0"/>
              <a:t>pupils</a:t>
            </a:r>
            <a:r>
              <a:rPr lang="es-ES" dirty="0" smtClean="0"/>
              <a:t>. </a:t>
            </a:r>
            <a:r>
              <a:rPr lang="es-ES" dirty="0" smtClean="0"/>
              <a:t>5 </a:t>
            </a:r>
            <a:r>
              <a:rPr lang="es-ES" dirty="0" err="1" smtClean="0"/>
              <a:t>boys</a:t>
            </a:r>
            <a:r>
              <a:rPr lang="es-ES" dirty="0" smtClean="0"/>
              <a:t> and </a:t>
            </a:r>
            <a:r>
              <a:rPr lang="es-ES" dirty="0" smtClean="0"/>
              <a:t>10 </a:t>
            </a:r>
            <a:r>
              <a:rPr lang="es-ES" dirty="0" err="1" smtClean="0"/>
              <a:t>girls</a:t>
            </a:r>
            <a:r>
              <a:rPr lang="es-ES" dirty="0" smtClean="0"/>
              <a:t>. </a:t>
            </a:r>
          </a:p>
          <a:p>
            <a:pPr algn="just">
              <a:buNone/>
            </a:pPr>
            <a:r>
              <a:rPr lang="es-ES" dirty="0" smtClean="0"/>
              <a:t>	</a:t>
            </a:r>
            <a:r>
              <a:rPr lang="es-ES" dirty="0" smtClean="0"/>
              <a:t>11 </a:t>
            </a:r>
            <a:r>
              <a:rPr lang="es-ES" dirty="0" smtClean="0"/>
              <a:t>in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 and 4 in </a:t>
            </a:r>
            <a:r>
              <a:rPr lang="es-ES" dirty="0" err="1" smtClean="0"/>
              <a:t>infant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. </a:t>
            </a:r>
          </a:p>
          <a:p>
            <a:pPr algn="just">
              <a:buNone/>
            </a:pPr>
            <a:r>
              <a:rPr lang="es-ES" dirty="0" smtClean="0"/>
              <a:t>	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smtClean="0"/>
              <a:t>3 </a:t>
            </a:r>
            <a:r>
              <a:rPr lang="es-ES" dirty="0" err="1" smtClean="0"/>
              <a:t>children</a:t>
            </a:r>
            <a:r>
              <a:rPr lang="es-ES" dirty="0" smtClean="0"/>
              <a:t> are </a:t>
            </a:r>
            <a:r>
              <a:rPr lang="es-ES" dirty="0" err="1" smtClean="0"/>
              <a:t>spanish</a:t>
            </a:r>
            <a:r>
              <a:rPr lang="es-ES" dirty="0" smtClean="0"/>
              <a:t>. 12 </a:t>
            </a:r>
            <a:r>
              <a:rPr lang="es-ES" dirty="0" err="1" smtClean="0"/>
              <a:t>pupils</a:t>
            </a:r>
            <a:r>
              <a:rPr lang="es-ES" dirty="0" smtClean="0"/>
              <a:t> </a:t>
            </a:r>
            <a:r>
              <a:rPr lang="es-ES" dirty="0" smtClean="0"/>
              <a:t>are </a:t>
            </a:r>
            <a:r>
              <a:rPr lang="es-ES" dirty="0" err="1" smtClean="0"/>
              <a:t>immigrants</a:t>
            </a:r>
            <a:r>
              <a:rPr lang="es-ES" dirty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Bulgaria and </a:t>
            </a:r>
            <a:r>
              <a:rPr lang="es-ES" dirty="0" err="1" smtClean="0"/>
              <a:t>Morocco</a:t>
            </a:r>
            <a:r>
              <a:rPr lang="es-ES" dirty="0" smtClean="0"/>
              <a:t>.</a:t>
            </a:r>
            <a:endParaRPr lang="es-ES" dirty="0" smtClean="0"/>
          </a:p>
          <a:p>
            <a:pPr algn="just"/>
            <a:r>
              <a:rPr lang="es-ES" dirty="0" err="1" smtClean="0"/>
              <a:t>Teachers</a:t>
            </a:r>
            <a:r>
              <a:rPr lang="es-ES" dirty="0" smtClean="0"/>
              <a:t>. </a:t>
            </a:r>
            <a:r>
              <a:rPr lang="es-ES" dirty="0" smtClean="0"/>
              <a:t>2 </a:t>
            </a:r>
            <a:r>
              <a:rPr lang="es-ES" dirty="0" err="1" smtClean="0"/>
              <a:t>teacher</a:t>
            </a:r>
            <a:r>
              <a:rPr lang="es-E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spaces</a:t>
            </a:r>
            <a:r>
              <a:rPr lang="es-ES" dirty="0" smtClean="0"/>
              <a:t> in </a:t>
            </a:r>
            <a:r>
              <a:rPr lang="es-ES" dirty="0" err="1" smtClean="0"/>
              <a:t>becilla</a:t>
            </a:r>
            <a:r>
              <a:rPr lang="es-ES" dirty="0" smtClean="0"/>
              <a:t> de Valderaduey</a:t>
            </a:r>
            <a:endParaRPr lang="es-ES" dirty="0"/>
          </a:p>
        </p:txBody>
      </p:sp>
      <p:pic>
        <p:nvPicPr>
          <p:cNvPr id="4" name="Picture 5" descr="C:\Users\Chechu&amp;Maru\Desktop\IMAGENES COMENIUS\Foto035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929090" cy="2714644"/>
          </a:xfrm>
          <a:prstGeom prst="rect">
            <a:avLst/>
          </a:prstGeom>
          <a:noFill/>
        </p:spPr>
      </p:pic>
      <p:pic>
        <p:nvPicPr>
          <p:cNvPr id="5" name="Picture 4" descr="C:\Users\Chechu&amp;Maru\Desktop\IMAGENES COMENIUS\Foto035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82644"/>
            <a:ext cx="4022202" cy="2695181"/>
          </a:xfrm>
          <a:prstGeom prst="rect">
            <a:avLst/>
          </a:prstGeom>
          <a:noFill/>
        </p:spPr>
      </p:pic>
      <p:pic>
        <p:nvPicPr>
          <p:cNvPr id="6" name="Picture 3" descr="C:\Users\Chechu&amp;Maru\Desktop\IMAGENES COMENIUS\Foto035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3929090" cy="2643126"/>
          </a:xfrm>
          <a:prstGeom prst="rect">
            <a:avLst/>
          </a:prstGeom>
          <a:noFill/>
        </p:spPr>
      </p:pic>
      <p:pic>
        <p:nvPicPr>
          <p:cNvPr id="7" name="Picture 2" descr="C:\Users\Chechu&amp;Maru\Desktop\IMAGENES COMENIUS\Foto035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214422"/>
            <a:ext cx="4048121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/>
          <a:lstStyle/>
          <a:p>
            <a:pPr algn="ctr"/>
            <a:r>
              <a:rPr lang="es-ES" dirty="0" err="1" smtClean="0"/>
              <a:t>Ceinos</a:t>
            </a:r>
            <a:r>
              <a:rPr lang="es-ES" dirty="0" smtClean="0"/>
              <a:t> de campos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err="1" smtClean="0"/>
              <a:t>Population</a:t>
            </a:r>
            <a:r>
              <a:rPr lang="es-ES" dirty="0" smtClean="0"/>
              <a:t>.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smtClean="0"/>
              <a:t>400 </a:t>
            </a:r>
            <a:r>
              <a:rPr lang="es-ES" dirty="0" err="1" smtClean="0"/>
              <a:t>habitants</a:t>
            </a:r>
            <a:r>
              <a:rPr lang="es-ES" dirty="0" smtClean="0"/>
              <a:t>.</a:t>
            </a:r>
          </a:p>
          <a:p>
            <a:pPr algn="just"/>
            <a:r>
              <a:rPr lang="es-ES" dirty="0" err="1" smtClean="0"/>
              <a:t>Classroom</a:t>
            </a:r>
            <a:r>
              <a:rPr lang="es-ES" dirty="0" smtClean="0"/>
              <a:t>.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classroom</a:t>
            </a:r>
            <a:r>
              <a:rPr lang="es-ES" dirty="0" smtClean="0"/>
              <a:t>.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children</a:t>
            </a:r>
            <a:r>
              <a:rPr lang="es-ES" dirty="0" smtClean="0"/>
              <a:t> are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classroom</a:t>
            </a:r>
            <a:r>
              <a:rPr lang="es-ES" dirty="0" smtClean="0"/>
              <a:t>, </a:t>
            </a:r>
            <a:r>
              <a:rPr lang="es-ES" dirty="0" err="1" smtClean="0"/>
              <a:t>from</a:t>
            </a:r>
            <a:r>
              <a:rPr lang="es-ES" dirty="0" smtClean="0"/>
              <a:t> 3 </a:t>
            </a:r>
            <a:r>
              <a:rPr lang="es-ES" dirty="0" err="1" smtClean="0"/>
              <a:t>to</a:t>
            </a:r>
            <a:r>
              <a:rPr lang="es-ES" dirty="0" smtClean="0"/>
              <a:t> 12 </a:t>
            </a:r>
            <a:r>
              <a:rPr lang="es-ES" dirty="0" err="1" smtClean="0"/>
              <a:t>years</a:t>
            </a:r>
            <a:r>
              <a:rPr lang="es-ES" dirty="0" smtClean="0"/>
              <a:t> </a:t>
            </a:r>
            <a:r>
              <a:rPr lang="es-ES" dirty="0" err="1" smtClean="0"/>
              <a:t>old</a:t>
            </a:r>
            <a:r>
              <a:rPr lang="es-ES" dirty="0" smtClean="0"/>
              <a:t>.</a:t>
            </a:r>
          </a:p>
          <a:p>
            <a:pPr algn="just"/>
            <a:r>
              <a:rPr lang="es-ES" dirty="0" err="1" smtClean="0"/>
              <a:t>Pupils</a:t>
            </a:r>
            <a:r>
              <a:rPr lang="es-ES" dirty="0" smtClean="0"/>
              <a:t>. </a:t>
            </a:r>
            <a:r>
              <a:rPr lang="es-ES" dirty="0" smtClean="0"/>
              <a:t>11 </a:t>
            </a:r>
            <a:r>
              <a:rPr lang="es-ES" dirty="0" err="1" smtClean="0"/>
              <a:t>pupils</a:t>
            </a:r>
            <a:r>
              <a:rPr lang="es-ES" dirty="0" smtClean="0"/>
              <a:t>. </a:t>
            </a:r>
            <a:r>
              <a:rPr lang="es-ES" dirty="0" smtClean="0"/>
              <a:t>2 </a:t>
            </a:r>
            <a:r>
              <a:rPr lang="es-ES" dirty="0" smtClean="0"/>
              <a:t>in </a:t>
            </a:r>
            <a:r>
              <a:rPr lang="es-ES" dirty="0" err="1" smtClean="0"/>
              <a:t>infant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 </a:t>
            </a:r>
            <a:r>
              <a:rPr lang="es-ES" dirty="0" smtClean="0"/>
              <a:t>and 9 in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. </a:t>
            </a:r>
          </a:p>
          <a:p>
            <a:pPr algn="just"/>
            <a:r>
              <a:rPr lang="es-ES" dirty="0" err="1" smtClean="0"/>
              <a:t>Teachers.One</a:t>
            </a:r>
            <a:r>
              <a:rPr lang="es-ES" dirty="0" smtClean="0"/>
              <a:t> </a:t>
            </a:r>
            <a:r>
              <a:rPr lang="es-ES" dirty="0" err="1" smtClean="0"/>
              <a:t>teacher</a:t>
            </a:r>
            <a:r>
              <a:rPr lang="es-ES" dirty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children</a:t>
            </a:r>
            <a:r>
              <a:rPr lang="es-ES" dirty="0" smtClean="0"/>
              <a:t>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spaces</a:t>
            </a:r>
            <a:r>
              <a:rPr lang="es-ES" dirty="0" smtClean="0"/>
              <a:t> in </a:t>
            </a:r>
            <a:r>
              <a:rPr lang="es-ES" dirty="0" err="1" smtClean="0"/>
              <a:t>ceinos</a:t>
            </a:r>
            <a:r>
              <a:rPr lang="es-ES" dirty="0" smtClean="0"/>
              <a:t> de campos</a:t>
            </a:r>
            <a:endParaRPr lang="es-ES" dirty="0"/>
          </a:p>
        </p:txBody>
      </p:sp>
      <p:pic>
        <p:nvPicPr>
          <p:cNvPr id="4098" name="Picture 2" descr="C:\Users\Chechu&amp;Maru\Desktop\IMAGENES COMENIUS\CEINOS2 - 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3500462" cy="2625347"/>
          </a:xfrm>
          <a:prstGeom prst="rect">
            <a:avLst/>
          </a:prstGeom>
          <a:noFill/>
        </p:spPr>
      </p:pic>
      <p:pic>
        <p:nvPicPr>
          <p:cNvPr id="4099" name="Picture 3" descr="C:\Users\Chechu&amp;Maru\Desktop\IMAGENES COMENIUS\CEINO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00504"/>
            <a:ext cx="3524168" cy="2643126"/>
          </a:xfrm>
          <a:prstGeom prst="rect">
            <a:avLst/>
          </a:prstGeom>
          <a:noFill/>
        </p:spPr>
      </p:pic>
      <p:pic>
        <p:nvPicPr>
          <p:cNvPr id="4100" name="Picture 4" descr="C:\Users\Chechu&amp;Maru\Desktop\IMAGENES COMENIUS\CEINO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000504"/>
            <a:ext cx="3500492" cy="2625369"/>
          </a:xfrm>
          <a:prstGeom prst="rect">
            <a:avLst/>
          </a:prstGeom>
          <a:noFill/>
        </p:spPr>
      </p:pic>
      <p:pic>
        <p:nvPicPr>
          <p:cNvPr id="4101" name="Picture 5" descr="C:\Users\Chechu&amp;Maru\Desktop\IMAGENES COMENIUS\CEIN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214422"/>
            <a:ext cx="3500462" cy="260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218</TotalTime>
  <Words>417</Words>
  <Application>Microsoft Office PowerPoint</Application>
  <PresentationFormat>Presentación en pantalla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Viajes</vt:lpstr>
      <vt:lpstr>“no barriers for europeans”  in the school C.R.A. CAMPOS DE CASTILLA BECILLA DE VALDERADUEY</vt:lpstr>
      <vt:lpstr>Presentación de PowerPoint</vt:lpstr>
      <vt:lpstr>Presentación de PowerPoint</vt:lpstr>
      <vt:lpstr>SOME INFORMATION ABOUT THE SCHOOL</vt:lpstr>
      <vt:lpstr>SOME INFORMATION ABOUT THE SCHOOL</vt:lpstr>
      <vt:lpstr>Becilla de valderaduey</vt:lpstr>
      <vt:lpstr>Our spaces in becilla de Valderaduey</vt:lpstr>
      <vt:lpstr>Ceinos de campos</vt:lpstr>
      <vt:lpstr>Our spaces in ceinos de campos</vt:lpstr>
      <vt:lpstr>CASTROPONCE DE VALDERADUEY</vt:lpstr>
      <vt:lpstr>Our spaces in castroponce de valderaduey</vt:lpstr>
      <vt:lpstr>BOLAÑOS DE CAMPOS</vt:lpstr>
      <vt:lpstr>Our SPACEs in bolaños de campos</vt:lpstr>
      <vt:lpstr>TEACHERS TEAM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Chechu&amp;Maru</dc:creator>
  <cp:lastModifiedBy>adminjcyl</cp:lastModifiedBy>
  <cp:revision>34</cp:revision>
  <dcterms:created xsi:type="dcterms:W3CDTF">2010-11-07T19:21:01Z</dcterms:created>
  <dcterms:modified xsi:type="dcterms:W3CDTF">2014-11-15T08:52:58Z</dcterms:modified>
</cp:coreProperties>
</file>