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71" r:id="rId5"/>
    <p:sldId id="272" r:id="rId6"/>
    <p:sldId id="270" r:id="rId7"/>
    <p:sldId id="259" r:id="rId8"/>
    <p:sldId id="257" r:id="rId9"/>
    <p:sldId id="267" r:id="rId10"/>
    <p:sldId id="262" r:id="rId11"/>
    <p:sldId id="268" r:id="rId12"/>
    <p:sldId id="269" r:id="rId13"/>
    <p:sldId id="261" r:id="rId14"/>
    <p:sldId id="263" r:id="rId15"/>
    <p:sldId id="260" r:id="rId16"/>
    <p:sldId id="273" r:id="rId17"/>
    <p:sldId id="265" r:id="rId1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E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817A3CC4-066C-4FBD-8096-92223BECD899}" type="datetimeFigureOut">
              <a:rPr lang="es-ES" smtClean="0"/>
              <a:t>19/11/2014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E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DC7AAFE-DE89-4D59-A786-7A22A960089D}" type="slidenum">
              <a:rPr lang="es-ES" smtClean="0"/>
              <a:t>‹Nº›</a:t>
            </a:fld>
            <a:endParaRPr lang="es-E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12968" cy="1872952"/>
          </a:xfrm>
        </p:spPr>
        <p:txBody>
          <a:bodyPr>
            <a:noAutofit/>
          </a:bodyPr>
          <a:lstStyle/>
          <a:p>
            <a:r>
              <a:rPr lang="es-ES" sz="6600" dirty="0" smtClean="0"/>
              <a:t>DISABILITIES IN SPAIN</a:t>
            </a:r>
            <a:endParaRPr lang="es-ES" sz="6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5"/>
            <a:ext cx="8496944" cy="259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323528" y="5733701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 smtClean="0"/>
              <a:t>C.R.A. CAMPOS DE CASTILLA. BECILLA DE VALDERADUEY</a:t>
            </a:r>
            <a:endParaRPr lang="es-ES" sz="2000" b="1" dirty="0"/>
          </a:p>
        </p:txBody>
      </p:sp>
    </p:spTree>
    <p:extLst>
      <p:ext uri="{BB962C8B-B14F-4D97-AF65-F5344CB8AC3E}">
        <p14:creationId xmlns:p14="http://schemas.microsoft.com/office/powerpoint/2010/main" val="1654708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>
            <a:noAutofit/>
          </a:bodyPr>
          <a:lstStyle/>
          <a:p>
            <a:r>
              <a:rPr lang="es-ES" sz="4800" dirty="0" smtClean="0"/>
              <a:t>DISABILITIES IN SPAIN</a:t>
            </a:r>
            <a:endParaRPr lang="es-ES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00808"/>
            <a:ext cx="8784976" cy="4680520"/>
          </a:xfrm>
        </p:spPr>
        <p:txBody>
          <a:bodyPr/>
          <a:lstStyle/>
          <a:p>
            <a:pPr algn="just"/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disabilities</a:t>
            </a:r>
            <a:r>
              <a:rPr lang="es-ES" dirty="0" smtClean="0"/>
              <a:t> are in “normal” </a:t>
            </a:r>
            <a:r>
              <a:rPr lang="es-ES" dirty="0" err="1" smtClean="0"/>
              <a:t>schools</a:t>
            </a:r>
            <a:r>
              <a:rPr lang="es-ES" dirty="0" smtClean="0"/>
              <a:t> </a:t>
            </a:r>
            <a:r>
              <a:rPr lang="es-ES" dirty="0" err="1" smtClean="0"/>
              <a:t>but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exists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them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best</a:t>
            </a:r>
            <a:r>
              <a:rPr lang="es-ES" dirty="0" smtClean="0"/>
              <a:t> </a:t>
            </a:r>
            <a:r>
              <a:rPr lang="es-ES" dirty="0" err="1" smtClean="0"/>
              <a:t>methods</a:t>
            </a:r>
            <a:r>
              <a:rPr lang="es-ES" dirty="0" smtClean="0"/>
              <a:t>.</a:t>
            </a:r>
            <a:r>
              <a:rPr lang="es-ES" dirty="0"/>
              <a:t> </a:t>
            </a:r>
            <a:r>
              <a:rPr lang="es-ES" dirty="0" err="1" smtClean="0"/>
              <a:t>Those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 are in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cities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 smtClean="0"/>
              <a:t>If</a:t>
            </a:r>
            <a:r>
              <a:rPr lang="es-ES" dirty="0" smtClean="0"/>
              <a:t> </a:t>
            </a:r>
            <a:r>
              <a:rPr lang="es-ES" dirty="0" err="1" smtClean="0"/>
              <a:t>you</a:t>
            </a:r>
            <a:r>
              <a:rPr lang="es-ES" dirty="0" smtClean="0"/>
              <a:t> </a:t>
            </a:r>
            <a:r>
              <a:rPr lang="es-ES" dirty="0" err="1" smtClean="0"/>
              <a:t>live</a:t>
            </a:r>
            <a:r>
              <a:rPr lang="es-ES" dirty="0" smtClean="0"/>
              <a:t> 70km </a:t>
            </a:r>
            <a:r>
              <a:rPr lang="es-ES" dirty="0" err="1" smtClean="0"/>
              <a:t>from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town</a:t>
            </a:r>
            <a:r>
              <a:rPr lang="es-ES" dirty="0" smtClean="0"/>
              <a:t> (</a:t>
            </a:r>
            <a:r>
              <a:rPr lang="es-ES" dirty="0" err="1" smtClean="0"/>
              <a:t>where</a:t>
            </a:r>
            <a:r>
              <a:rPr lang="es-ES" dirty="0" smtClean="0"/>
              <a:t> </a:t>
            </a:r>
            <a:r>
              <a:rPr lang="es-ES" dirty="0" err="1" smtClean="0"/>
              <a:t>there</a:t>
            </a:r>
            <a:r>
              <a:rPr lang="es-ES" dirty="0" smtClean="0"/>
              <a:t> are a </a:t>
            </a: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 smtClean="0"/>
              <a:t>),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goverment</a:t>
            </a:r>
            <a:r>
              <a:rPr lang="es-ES" dirty="0" smtClean="0"/>
              <a:t> prepares a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classroom</a:t>
            </a:r>
            <a:r>
              <a:rPr lang="es-ES" dirty="0" smtClean="0"/>
              <a:t> in </a:t>
            </a:r>
            <a:r>
              <a:rPr lang="es-ES" dirty="0" err="1" smtClean="0"/>
              <a:t>school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specific</a:t>
            </a:r>
            <a:r>
              <a:rPr lang="es-ES" dirty="0" smtClean="0"/>
              <a:t> </a:t>
            </a:r>
            <a:r>
              <a:rPr lang="es-ES" dirty="0" err="1" smtClean="0"/>
              <a:t>teachers</a:t>
            </a:r>
            <a:r>
              <a:rPr lang="es-ES" dirty="0" smtClean="0"/>
              <a:t>. </a:t>
            </a:r>
            <a:r>
              <a:rPr lang="es-ES" dirty="0" err="1" smtClean="0"/>
              <a:t>Depending</a:t>
            </a:r>
            <a:r>
              <a:rPr lang="es-ES" dirty="0" smtClean="0"/>
              <a:t>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kind</a:t>
            </a:r>
            <a:r>
              <a:rPr lang="es-ES" dirty="0" smtClean="0"/>
              <a:t> of </a:t>
            </a:r>
            <a:r>
              <a:rPr lang="es-ES" dirty="0" err="1" smtClean="0"/>
              <a:t>disability</a:t>
            </a:r>
            <a:r>
              <a:rPr lang="es-ES" dirty="0" smtClean="0"/>
              <a:t>, </a:t>
            </a:r>
            <a:r>
              <a:rPr lang="es-ES" dirty="0" err="1" smtClean="0"/>
              <a:t>children</a:t>
            </a:r>
            <a:r>
              <a:rPr lang="es-ES" dirty="0" smtClean="0"/>
              <a:t> can </a:t>
            </a:r>
            <a:r>
              <a:rPr lang="es-ES" dirty="0" err="1" smtClean="0"/>
              <a:t>keep</a:t>
            </a:r>
            <a:r>
              <a:rPr lang="es-ES" dirty="0" smtClean="0"/>
              <a:t> in usual </a:t>
            </a:r>
            <a:r>
              <a:rPr lang="es-ES" dirty="0" err="1" smtClean="0"/>
              <a:t>classroom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need</a:t>
            </a:r>
            <a:r>
              <a:rPr lang="es-ES" dirty="0" smtClean="0"/>
              <a:t> a </a:t>
            </a:r>
            <a:r>
              <a:rPr lang="es-ES" dirty="0" err="1" smtClean="0"/>
              <a:t>special</a:t>
            </a:r>
            <a:r>
              <a:rPr lang="es-ES" dirty="0" smtClean="0"/>
              <a:t> </a:t>
            </a:r>
            <a:r>
              <a:rPr lang="es-ES" dirty="0" err="1" smtClean="0"/>
              <a:t>school</a:t>
            </a:r>
            <a:r>
              <a:rPr lang="es-E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4607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556792"/>
            <a:ext cx="8640960" cy="4695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s-ES" sz="4800" dirty="0" smtClean="0"/>
              <a:t>DISABILITIES IN SPAIN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95806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800" dirty="0" smtClean="0"/>
              <a:t>DISABILITIES IN SPAIN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918492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6000" dirty="0" smtClean="0"/>
              <a:t>AWARENESS</a:t>
            </a:r>
            <a:endParaRPr lang="es-ES" sz="60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s-ES" dirty="0" err="1" smtClean="0"/>
              <a:t>All</a:t>
            </a:r>
            <a:r>
              <a:rPr lang="es-ES" dirty="0" smtClean="0"/>
              <a:t> </a:t>
            </a:r>
            <a:r>
              <a:rPr lang="es-ES" dirty="0" err="1" smtClean="0"/>
              <a:t>schools</a:t>
            </a:r>
            <a:r>
              <a:rPr lang="es-ES" dirty="0" smtClean="0"/>
              <a:t> in </a:t>
            </a:r>
            <a:r>
              <a:rPr lang="es-ES" dirty="0" err="1" smtClean="0"/>
              <a:t>Spain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adapted</a:t>
            </a:r>
            <a:r>
              <a:rPr lang="es-ES" dirty="0" smtClean="0"/>
              <a:t> </a:t>
            </a:r>
            <a:r>
              <a:rPr lang="es-ES" dirty="0" err="1" smtClean="0"/>
              <a:t>for</a:t>
            </a:r>
            <a:r>
              <a:rPr lang="es-ES" dirty="0" smtClean="0"/>
              <a:t> </a:t>
            </a:r>
            <a:r>
              <a:rPr lang="es-ES" dirty="0" err="1" smtClean="0"/>
              <a:t>children</a:t>
            </a:r>
            <a:r>
              <a:rPr lang="es-ES" dirty="0" smtClean="0"/>
              <a:t> </a:t>
            </a:r>
            <a:r>
              <a:rPr lang="es-ES" dirty="0" err="1" smtClean="0"/>
              <a:t>with</a:t>
            </a:r>
            <a:r>
              <a:rPr lang="es-ES" dirty="0" smtClean="0"/>
              <a:t> </a:t>
            </a:r>
            <a:r>
              <a:rPr lang="es-ES" dirty="0" err="1" smtClean="0"/>
              <a:t>disabilities</a:t>
            </a:r>
            <a:r>
              <a:rPr lang="es-ES" dirty="0" smtClean="0"/>
              <a:t>. </a:t>
            </a:r>
          </a:p>
          <a:p>
            <a:pPr algn="just"/>
            <a:r>
              <a:rPr lang="es-ES" dirty="0" err="1" smtClean="0"/>
              <a:t>Rest</a:t>
            </a:r>
            <a:r>
              <a:rPr lang="es-ES" dirty="0" smtClean="0"/>
              <a:t> of </a:t>
            </a:r>
            <a:r>
              <a:rPr lang="es-ES" dirty="0" err="1" smtClean="0"/>
              <a:t>building</a:t>
            </a:r>
            <a:r>
              <a:rPr lang="es-ES" dirty="0" smtClean="0"/>
              <a:t> </a:t>
            </a:r>
            <a:r>
              <a:rPr lang="es-ES" dirty="0" err="1" smtClean="0"/>
              <a:t>was</a:t>
            </a:r>
            <a:r>
              <a:rPr lang="es-ES" dirty="0" smtClean="0"/>
              <a:t> </a:t>
            </a:r>
            <a:r>
              <a:rPr lang="es-ES" dirty="0" err="1" smtClean="0"/>
              <a:t>adapted</a:t>
            </a:r>
            <a:r>
              <a:rPr lang="es-ES" dirty="0" smtClean="0"/>
              <a:t> </a:t>
            </a:r>
            <a:r>
              <a:rPr lang="es-ES" dirty="0" err="1" smtClean="0"/>
              <a:t>too</a:t>
            </a:r>
            <a:r>
              <a:rPr lang="es-ES" dirty="0" smtClean="0"/>
              <a:t> </a:t>
            </a:r>
            <a:r>
              <a:rPr lang="es-ES" dirty="0" err="1" smtClean="0"/>
              <a:t>during</a:t>
            </a:r>
            <a:r>
              <a:rPr lang="es-ES" dirty="0" smtClean="0"/>
              <a:t> </a:t>
            </a:r>
            <a:r>
              <a:rPr lang="es-ES" dirty="0" err="1" smtClean="0"/>
              <a:t>last</a:t>
            </a:r>
            <a:r>
              <a:rPr lang="es-ES" dirty="0" smtClean="0"/>
              <a:t> </a:t>
            </a:r>
            <a:r>
              <a:rPr lang="es-ES" dirty="0" err="1" smtClean="0"/>
              <a:t>years</a:t>
            </a:r>
            <a:r>
              <a:rPr lang="es-ES" dirty="0" smtClean="0"/>
              <a:t>, </a:t>
            </a:r>
            <a:r>
              <a:rPr lang="es-ES" dirty="0" err="1" smtClean="0"/>
              <a:t>our</a:t>
            </a:r>
            <a:r>
              <a:rPr lang="es-ES" dirty="0" smtClean="0"/>
              <a:t> </a:t>
            </a:r>
            <a:r>
              <a:rPr lang="es-ES" dirty="0" err="1" smtClean="0"/>
              <a:t>laws</a:t>
            </a:r>
            <a:r>
              <a:rPr lang="es-ES" dirty="0" smtClean="0"/>
              <a:t> are </a:t>
            </a:r>
            <a:r>
              <a:rPr lang="es-ES" dirty="0" err="1" smtClean="0"/>
              <a:t>very</a:t>
            </a:r>
            <a:r>
              <a:rPr lang="es-ES" dirty="0" smtClean="0"/>
              <a:t> </a:t>
            </a:r>
            <a:r>
              <a:rPr lang="es-ES" dirty="0" err="1" smtClean="0"/>
              <a:t>hard</a:t>
            </a:r>
            <a:r>
              <a:rPr lang="es-ES" dirty="0" smtClean="0"/>
              <a:t> </a:t>
            </a:r>
            <a:r>
              <a:rPr lang="es-ES" dirty="0" err="1" smtClean="0"/>
              <a:t>about</a:t>
            </a:r>
            <a:r>
              <a:rPr lang="es-ES" dirty="0" smtClean="0"/>
              <a:t> </a:t>
            </a:r>
            <a:r>
              <a:rPr lang="es-ES" dirty="0" err="1" smtClean="0"/>
              <a:t>this</a:t>
            </a:r>
            <a:r>
              <a:rPr lang="es-ES" dirty="0" smtClean="0"/>
              <a:t> </a:t>
            </a:r>
            <a:r>
              <a:rPr lang="es-ES" dirty="0" err="1" smtClean="0"/>
              <a:t>adaptations</a:t>
            </a:r>
            <a:r>
              <a:rPr lang="es-ES" dirty="0" smtClean="0"/>
              <a:t>.</a:t>
            </a:r>
          </a:p>
          <a:p>
            <a:pPr algn="just"/>
            <a:r>
              <a:rPr lang="es-ES" dirty="0" err="1"/>
              <a:t>There</a:t>
            </a:r>
            <a:r>
              <a:rPr lang="es-ES" dirty="0"/>
              <a:t> are </a:t>
            </a:r>
            <a:r>
              <a:rPr lang="es-ES" dirty="0" err="1"/>
              <a:t>too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advertisements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disabilities</a:t>
            </a:r>
            <a:r>
              <a:rPr lang="es-ES" dirty="0"/>
              <a:t>.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problems</a:t>
            </a:r>
            <a:r>
              <a:rPr lang="es-ES" dirty="0"/>
              <a:t> and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society</a:t>
            </a:r>
            <a:r>
              <a:rPr lang="es-ES" dirty="0"/>
              <a:t> has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accept</a:t>
            </a:r>
            <a:r>
              <a:rPr lang="es-ES" dirty="0"/>
              <a:t>.</a:t>
            </a:r>
          </a:p>
          <a:p>
            <a:r>
              <a:rPr lang="es-ES" dirty="0" err="1"/>
              <a:t>There</a:t>
            </a:r>
            <a:r>
              <a:rPr lang="es-ES" dirty="0"/>
              <a:t> are </a:t>
            </a:r>
            <a:r>
              <a:rPr lang="es-ES" dirty="0" err="1"/>
              <a:t>too</a:t>
            </a:r>
            <a:r>
              <a:rPr lang="es-ES" dirty="0"/>
              <a:t> </a:t>
            </a:r>
            <a:r>
              <a:rPr lang="es-ES" dirty="0" err="1"/>
              <a:t>much</a:t>
            </a:r>
            <a:r>
              <a:rPr lang="es-ES" dirty="0"/>
              <a:t> </a:t>
            </a:r>
            <a:r>
              <a:rPr lang="es-ES" dirty="0" err="1"/>
              <a:t>advertisements</a:t>
            </a:r>
            <a:r>
              <a:rPr lang="es-ES" dirty="0"/>
              <a:t> </a:t>
            </a:r>
            <a:r>
              <a:rPr lang="es-ES" dirty="0" err="1"/>
              <a:t>about</a:t>
            </a:r>
            <a:r>
              <a:rPr lang="es-ES" dirty="0"/>
              <a:t> </a:t>
            </a:r>
            <a:r>
              <a:rPr lang="es-ES" dirty="0" err="1"/>
              <a:t>disabilities</a:t>
            </a:r>
            <a:r>
              <a:rPr lang="es-ES" dirty="0"/>
              <a:t>. </a:t>
            </a:r>
            <a:r>
              <a:rPr lang="es-ES" dirty="0" err="1"/>
              <a:t>All</a:t>
            </a:r>
            <a:r>
              <a:rPr lang="es-ES" dirty="0"/>
              <a:t> </a:t>
            </a:r>
            <a:r>
              <a:rPr lang="es-ES" dirty="0" err="1"/>
              <a:t>people</a:t>
            </a:r>
            <a:r>
              <a:rPr lang="es-ES" dirty="0"/>
              <a:t> </a:t>
            </a:r>
            <a:r>
              <a:rPr lang="es-ES" dirty="0" err="1"/>
              <a:t>know</a:t>
            </a:r>
            <a:r>
              <a:rPr lang="es-ES" dirty="0"/>
              <a:t>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problems</a:t>
            </a:r>
            <a:r>
              <a:rPr lang="es-ES" dirty="0"/>
              <a:t> and </a:t>
            </a:r>
            <a:r>
              <a:rPr lang="es-ES" dirty="0" err="1"/>
              <a:t>our</a:t>
            </a:r>
            <a:r>
              <a:rPr lang="es-ES" dirty="0"/>
              <a:t> </a:t>
            </a:r>
            <a:r>
              <a:rPr lang="es-ES" dirty="0" err="1"/>
              <a:t>society</a:t>
            </a:r>
            <a:r>
              <a:rPr lang="es-ES" dirty="0"/>
              <a:t> has </a:t>
            </a:r>
            <a:r>
              <a:rPr lang="es-ES" dirty="0" err="1"/>
              <a:t>get</a:t>
            </a:r>
            <a:r>
              <a:rPr lang="es-ES" dirty="0"/>
              <a:t> </a:t>
            </a:r>
            <a:r>
              <a:rPr lang="es-ES" dirty="0" err="1"/>
              <a:t>to</a:t>
            </a:r>
            <a:r>
              <a:rPr lang="es-ES" dirty="0"/>
              <a:t> </a:t>
            </a:r>
            <a:r>
              <a:rPr lang="es-ES" dirty="0" err="1"/>
              <a:t>accept</a:t>
            </a:r>
            <a:r>
              <a:rPr lang="es-ES" dirty="0"/>
              <a:t>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3525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PRINCIPAL ASOCIATIONS</a:t>
            </a:r>
            <a:endParaRPr lang="es-E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49" y="1628800"/>
            <a:ext cx="7828710" cy="18104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00806"/>
            <a:ext cx="7786673" cy="2583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05120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400" dirty="0" smtClean="0"/>
              <a:t>DISABILITIES IN OUR SCHOOL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79512" y="1772816"/>
            <a:ext cx="8784976" cy="4680520"/>
          </a:xfrm>
        </p:spPr>
        <p:txBody>
          <a:bodyPr>
            <a:normAutofit/>
          </a:bodyPr>
          <a:lstStyle/>
          <a:p>
            <a:pPr algn="just"/>
            <a:r>
              <a:rPr lang="es-ES" sz="3000" dirty="0" smtClean="0"/>
              <a:t>In </a:t>
            </a:r>
            <a:r>
              <a:rPr lang="es-ES" sz="3000" dirty="0" err="1" smtClean="0"/>
              <a:t>our</a:t>
            </a:r>
            <a:r>
              <a:rPr lang="es-ES" sz="3000" dirty="0" smtClean="0"/>
              <a:t> </a:t>
            </a:r>
            <a:r>
              <a:rPr lang="es-ES" sz="3000" dirty="0" err="1" smtClean="0"/>
              <a:t>school</a:t>
            </a:r>
            <a:r>
              <a:rPr lang="es-ES" sz="3000" dirty="0" smtClean="0"/>
              <a:t> </a:t>
            </a:r>
            <a:r>
              <a:rPr lang="es-ES" sz="3000" dirty="0" err="1" smtClean="0"/>
              <a:t>there</a:t>
            </a:r>
            <a:r>
              <a:rPr lang="es-ES" sz="3000" dirty="0" smtClean="0"/>
              <a:t> are </a:t>
            </a:r>
            <a:r>
              <a:rPr lang="es-ES" sz="3000" dirty="0" err="1" smtClean="0"/>
              <a:t>only</a:t>
            </a:r>
            <a:r>
              <a:rPr lang="es-ES" sz="3000" dirty="0" smtClean="0"/>
              <a:t> </a:t>
            </a:r>
            <a:r>
              <a:rPr lang="es-ES" sz="3000" dirty="0" err="1" smtClean="0"/>
              <a:t>one</a:t>
            </a:r>
            <a:r>
              <a:rPr lang="es-ES" sz="3000" dirty="0" smtClean="0"/>
              <a:t> </a:t>
            </a:r>
            <a:r>
              <a:rPr lang="es-ES" sz="3000" dirty="0" err="1" smtClean="0"/>
              <a:t>pupil</a:t>
            </a:r>
            <a:r>
              <a:rPr lang="es-ES" sz="3000" dirty="0" smtClean="0"/>
              <a:t> </a:t>
            </a:r>
            <a:r>
              <a:rPr lang="es-ES" sz="3000" dirty="0" err="1" smtClean="0"/>
              <a:t>with</a:t>
            </a:r>
            <a:r>
              <a:rPr lang="es-ES" sz="3000" dirty="0" smtClean="0"/>
              <a:t> </a:t>
            </a:r>
            <a:r>
              <a:rPr lang="es-ES" sz="3000" dirty="0" err="1" smtClean="0"/>
              <a:t>disabilities</a:t>
            </a:r>
            <a:r>
              <a:rPr lang="es-ES" sz="3000" dirty="0" smtClean="0"/>
              <a:t>, mental </a:t>
            </a:r>
            <a:r>
              <a:rPr lang="es-ES" sz="3000" dirty="0" err="1" smtClean="0"/>
              <a:t>disability</a:t>
            </a:r>
            <a:r>
              <a:rPr lang="es-ES" sz="3000" dirty="0" smtClean="0"/>
              <a:t>. </a:t>
            </a:r>
          </a:p>
          <a:p>
            <a:pPr algn="just"/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work</a:t>
            </a:r>
            <a:r>
              <a:rPr lang="es-ES" sz="3000" dirty="0" smtClean="0"/>
              <a:t> 5 </a:t>
            </a:r>
            <a:r>
              <a:rPr lang="es-ES" sz="3000" dirty="0" err="1" smtClean="0"/>
              <a:t>sessions</a:t>
            </a:r>
            <a:r>
              <a:rPr lang="es-ES" sz="3000" dirty="0"/>
              <a:t> </a:t>
            </a:r>
            <a:r>
              <a:rPr lang="es-ES" sz="3000" dirty="0" smtClean="0"/>
              <a:t>per </a:t>
            </a:r>
            <a:r>
              <a:rPr lang="es-ES" sz="3000" dirty="0" err="1" smtClean="0"/>
              <a:t>week</a:t>
            </a:r>
            <a:r>
              <a:rPr lang="es-ES" sz="3000" dirty="0" smtClean="0"/>
              <a:t> </a:t>
            </a:r>
            <a:r>
              <a:rPr lang="es-ES" sz="3000" dirty="0" err="1" smtClean="0"/>
              <a:t>with</a:t>
            </a:r>
            <a:r>
              <a:rPr lang="es-ES" sz="3000" dirty="0"/>
              <a:t> </a:t>
            </a:r>
            <a:r>
              <a:rPr lang="es-ES" sz="3000" dirty="0" err="1" smtClean="0"/>
              <a:t>specialist</a:t>
            </a:r>
            <a:r>
              <a:rPr lang="es-ES" sz="3000" dirty="0" smtClean="0"/>
              <a:t> </a:t>
            </a:r>
            <a:r>
              <a:rPr lang="es-ES" sz="3000" dirty="0" err="1" smtClean="0"/>
              <a:t>teacher</a:t>
            </a:r>
            <a:r>
              <a:rPr lang="es-ES" sz="3000" dirty="0" smtClean="0"/>
              <a:t>. </a:t>
            </a:r>
          </a:p>
          <a:p>
            <a:pPr algn="just"/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rest</a:t>
            </a:r>
            <a:r>
              <a:rPr lang="es-ES" sz="3000" dirty="0" smtClean="0"/>
              <a:t> of </a:t>
            </a:r>
            <a:r>
              <a:rPr lang="es-ES" sz="3000" dirty="0" err="1" smtClean="0"/>
              <a:t>classes</a:t>
            </a:r>
            <a:r>
              <a:rPr lang="es-ES" sz="3000" dirty="0" smtClean="0"/>
              <a:t> </a:t>
            </a:r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working</a:t>
            </a:r>
            <a:r>
              <a:rPr lang="es-ES" sz="3000" dirty="0" smtClean="0"/>
              <a:t> </a:t>
            </a:r>
            <a:r>
              <a:rPr lang="es-ES" sz="3000" dirty="0" err="1" smtClean="0"/>
              <a:t>with</a:t>
            </a:r>
            <a:r>
              <a:rPr lang="es-ES" sz="3000" dirty="0" smtClean="0"/>
              <a:t> </a:t>
            </a:r>
            <a:r>
              <a:rPr lang="es-ES" sz="3000" dirty="0" err="1" smtClean="0"/>
              <a:t>the</a:t>
            </a:r>
            <a:r>
              <a:rPr lang="es-ES" sz="3000" dirty="0" smtClean="0"/>
              <a:t> </a:t>
            </a:r>
            <a:r>
              <a:rPr lang="es-ES" sz="3000" dirty="0" err="1" smtClean="0"/>
              <a:t>group</a:t>
            </a:r>
            <a:r>
              <a:rPr lang="es-ES" sz="3000" dirty="0" smtClean="0"/>
              <a:t>.</a:t>
            </a:r>
          </a:p>
          <a:p>
            <a:pPr algn="just"/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needs</a:t>
            </a:r>
            <a:r>
              <a:rPr lang="es-ES" sz="3000" dirty="0" smtClean="0"/>
              <a:t> </a:t>
            </a:r>
            <a:r>
              <a:rPr lang="es-ES" sz="3000" dirty="0" err="1" smtClean="0"/>
              <a:t>adaptation</a:t>
            </a:r>
            <a:r>
              <a:rPr lang="es-ES" sz="3000" dirty="0" smtClean="0"/>
              <a:t> of </a:t>
            </a:r>
            <a:r>
              <a:rPr lang="es-ES" sz="3000" dirty="0" err="1" smtClean="0"/>
              <a:t>educational</a:t>
            </a:r>
            <a:r>
              <a:rPr lang="es-ES" sz="3000" dirty="0" smtClean="0"/>
              <a:t> </a:t>
            </a:r>
            <a:r>
              <a:rPr lang="es-ES" sz="3000" dirty="0" err="1" smtClean="0"/>
              <a:t>contens</a:t>
            </a:r>
            <a:r>
              <a:rPr lang="es-ES" sz="3000" dirty="0" smtClean="0"/>
              <a:t>, </a:t>
            </a:r>
            <a:r>
              <a:rPr lang="es-ES" sz="3000" dirty="0" err="1" smtClean="0"/>
              <a:t>during</a:t>
            </a:r>
            <a:r>
              <a:rPr lang="es-ES" sz="3000" dirty="0" smtClean="0"/>
              <a:t> </a:t>
            </a:r>
            <a:r>
              <a:rPr lang="es-ES" sz="3000" dirty="0" err="1" smtClean="0"/>
              <a:t>all</a:t>
            </a:r>
            <a:r>
              <a:rPr lang="es-ES" sz="3000" dirty="0" smtClean="0"/>
              <a:t> </a:t>
            </a:r>
            <a:r>
              <a:rPr lang="es-ES" sz="3000" dirty="0" err="1" smtClean="0"/>
              <a:t>primary</a:t>
            </a:r>
            <a:r>
              <a:rPr lang="es-ES" sz="3000" dirty="0" smtClean="0"/>
              <a:t> </a:t>
            </a:r>
            <a:r>
              <a:rPr lang="es-ES" sz="3000" dirty="0" err="1" smtClean="0"/>
              <a:t>education</a:t>
            </a:r>
            <a:r>
              <a:rPr lang="es-ES" sz="3000" dirty="0" smtClean="0"/>
              <a:t>. </a:t>
            </a:r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six</a:t>
            </a:r>
            <a:r>
              <a:rPr lang="es-ES" sz="3000" dirty="0" smtClean="0"/>
              <a:t> </a:t>
            </a:r>
            <a:r>
              <a:rPr lang="es-ES" sz="3000" dirty="0" err="1" smtClean="0"/>
              <a:t>years</a:t>
            </a:r>
            <a:r>
              <a:rPr lang="es-ES" sz="3000" dirty="0" smtClean="0"/>
              <a:t> </a:t>
            </a:r>
            <a:r>
              <a:rPr lang="es-ES" sz="3000" dirty="0" err="1" smtClean="0"/>
              <a:t>old</a:t>
            </a:r>
            <a:r>
              <a:rPr lang="es-ES" sz="3000" dirty="0" smtClean="0"/>
              <a:t> and </a:t>
            </a:r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is</a:t>
            </a:r>
            <a:r>
              <a:rPr lang="es-ES" sz="3000" dirty="0" smtClean="0"/>
              <a:t> </a:t>
            </a:r>
            <a:r>
              <a:rPr lang="es-ES" sz="3000" dirty="0" err="1" smtClean="0"/>
              <a:t>working</a:t>
            </a:r>
            <a:r>
              <a:rPr lang="es-ES" sz="3000" dirty="0" smtClean="0"/>
              <a:t> </a:t>
            </a:r>
            <a:r>
              <a:rPr lang="es-ES" sz="3000" dirty="0" err="1" smtClean="0"/>
              <a:t>like</a:t>
            </a:r>
            <a:r>
              <a:rPr lang="es-ES" sz="3000" dirty="0" smtClean="0"/>
              <a:t> </a:t>
            </a:r>
            <a:r>
              <a:rPr lang="es-ES" sz="3000" dirty="0" err="1" smtClean="0"/>
              <a:t>she</a:t>
            </a:r>
            <a:r>
              <a:rPr lang="es-ES" sz="3000" dirty="0" smtClean="0"/>
              <a:t> </a:t>
            </a:r>
            <a:r>
              <a:rPr lang="es-ES" sz="3000" dirty="0" err="1" smtClean="0"/>
              <a:t>was</a:t>
            </a:r>
            <a:r>
              <a:rPr lang="es-ES" sz="3000" dirty="0" smtClean="0"/>
              <a:t> </a:t>
            </a:r>
            <a:r>
              <a:rPr lang="es-ES" sz="3000" dirty="0" err="1" smtClean="0"/>
              <a:t>four</a:t>
            </a:r>
            <a:r>
              <a:rPr lang="es-ES" sz="3000" dirty="0" smtClean="0"/>
              <a:t> </a:t>
            </a:r>
            <a:r>
              <a:rPr lang="es-ES" sz="3000" dirty="0" err="1" smtClean="0"/>
              <a:t>years</a:t>
            </a:r>
            <a:r>
              <a:rPr lang="es-ES" sz="3000" dirty="0" smtClean="0"/>
              <a:t> </a:t>
            </a:r>
            <a:r>
              <a:rPr lang="es-ES" sz="3000" dirty="0" err="1" smtClean="0"/>
              <a:t>old</a:t>
            </a:r>
            <a:r>
              <a:rPr lang="es-ES" sz="3000" dirty="0" smtClean="0"/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49087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In our school there are too much </a:t>
            </a:r>
            <a:r>
              <a:rPr lang="en-US" dirty="0" err="1"/>
              <a:t>inmigrant</a:t>
            </a:r>
            <a:r>
              <a:rPr lang="en-US" dirty="0"/>
              <a:t> children, they haven´t disabilities but they need special attention and needs.</a:t>
            </a:r>
          </a:p>
          <a:p>
            <a:r>
              <a:rPr lang="en-US" dirty="0"/>
              <a:t>There are two special teachers for these students.</a:t>
            </a:r>
          </a:p>
          <a:p>
            <a:r>
              <a:rPr lang="en-US" dirty="0"/>
              <a:t>Audition and language teacher and </a:t>
            </a:r>
            <a:r>
              <a:rPr lang="en-US" dirty="0" err="1"/>
              <a:t>Teraphic</a:t>
            </a:r>
            <a:r>
              <a:rPr lang="en-US" dirty="0"/>
              <a:t> teacher, they attend to 9 children with some problems, about language principally.</a:t>
            </a:r>
          </a:p>
          <a:p>
            <a:endParaRPr lang="es-ES" dirty="0"/>
          </a:p>
        </p:txBody>
      </p:sp>
      <p:sp>
        <p:nvSpPr>
          <p:cNvPr id="4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s-ES" sz="4400" dirty="0" smtClean="0"/>
              <a:t>DISABILITIES IN OUR SCHOOL</a:t>
            </a:r>
            <a:endParaRPr lang="es-ES" sz="4400" dirty="0"/>
          </a:p>
        </p:txBody>
      </p:sp>
    </p:spTree>
    <p:extLst>
      <p:ext uri="{BB962C8B-B14F-4D97-AF65-F5344CB8AC3E}">
        <p14:creationId xmlns:p14="http://schemas.microsoft.com/office/powerpoint/2010/main" val="12518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400" dirty="0" smtClean="0"/>
              <a:t>THE BEST VIDEO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3600" dirty="0"/>
              <a:t>http://www.dailymotion.com/video/x1cq0y9_cuerdas-el-mejor-corto-de-animacion</a:t>
            </a:r>
          </a:p>
        </p:txBody>
      </p:sp>
    </p:spTree>
    <p:extLst>
      <p:ext uri="{BB962C8B-B14F-4D97-AF65-F5344CB8AC3E}">
        <p14:creationId xmlns:p14="http://schemas.microsoft.com/office/powerpoint/2010/main" val="1734213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4400" dirty="0" smtClean="0"/>
              <a:t>DISABILITIES CLASIFICATION</a:t>
            </a:r>
            <a:endParaRPr lang="es-ES" sz="4400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10264"/>
          </a:xfrm>
        </p:spPr>
        <p:txBody>
          <a:bodyPr>
            <a:normAutofit/>
          </a:bodyPr>
          <a:lstStyle/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see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listen.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communicate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learn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move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move</a:t>
            </a:r>
            <a:r>
              <a:rPr lang="es-ES" sz="3200" dirty="0" smtClean="0"/>
              <a:t> </a:t>
            </a:r>
            <a:r>
              <a:rPr lang="es-ES" sz="3200" dirty="0" err="1" smtClean="0"/>
              <a:t>hands</a:t>
            </a:r>
            <a:r>
              <a:rPr lang="es-ES" sz="3200" dirty="0" smtClean="0"/>
              <a:t> and </a:t>
            </a:r>
            <a:r>
              <a:rPr lang="es-ES" sz="3200" dirty="0" err="1" smtClean="0"/>
              <a:t>arms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move</a:t>
            </a:r>
            <a:r>
              <a:rPr lang="es-ES" sz="3200" dirty="0" smtClean="0"/>
              <a:t> </a:t>
            </a:r>
            <a:r>
              <a:rPr lang="es-ES" sz="3200" dirty="0" err="1" smtClean="0"/>
              <a:t>out</a:t>
            </a:r>
            <a:r>
              <a:rPr lang="es-ES" sz="3200" dirty="0" smtClean="0"/>
              <a:t> of </a:t>
            </a:r>
            <a:r>
              <a:rPr lang="es-ES" sz="3200" dirty="0" err="1" smtClean="0"/>
              <a:t>our</a:t>
            </a:r>
            <a:r>
              <a:rPr lang="es-ES" sz="3200" dirty="0" smtClean="0"/>
              <a:t> </a:t>
            </a:r>
            <a:r>
              <a:rPr lang="es-ES" sz="3200" dirty="0" err="1" smtClean="0"/>
              <a:t>house</a:t>
            </a:r>
            <a:r>
              <a:rPr lang="es-ES" sz="3200" dirty="0" smtClean="0"/>
              <a:t>.</a:t>
            </a:r>
          </a:p>
          <a:p>
            <a:pPr algn="ctr"/>
            <a:r>
              <a:rPr lang="es-ES" sz="3200" dirty="0" err="1" smtClean="0"/>
              <a:t>To</a:t>
            </a:r>
            <a:r>
              <a:rPr lang="es-ES" sz="3200" dirty="0" smtClean="0"/>
              <a:t> </a:t>
            </a:r>
            <a:r>
              <a:rPr lang="es-ES" sz="3200" dirty="0" err="1" smtClean="0"/>
              <a:t>live</a:t>
            </a:r>
            <a:r>
              <a:rPr lang="es-ES" sz="3200" dirty="0" smtClean="0"/>
              <a:t> </a:t>
            </a:r>
            <a:r>
              <a:rPr lang="es-ES" sz="3200" dirty="0" err="1" smtClean="0"/>
              <a:t>with</a:t>
            </a:r>
            <a:r>
              <a:rPr lang="es-ES" sz="3200" dirty="0" smtClean="0"/>
              <a:t> </a:t>
            </a:r>
            <a:r>
              <a:rPr lang="es-ES" sz="3200" dirty="0" err="1" smtClean="0"/>
              <a:t>other</a:t>
            </a:r>
            <a:r>
              <a:rPr lang="es-ES" sz="3200" dirty="0" smtClean="0"/>
              <a:t> </a:t>
            </a:r>
            <a:r>
              <a:rPr lang="es-ES" sz="3200" dirty="0" err="1" smtClean="0"/>
              <a:t>people</a:t>
            </a:r>
            <a:r>
              <a:rPr lang="es-ES" sz="32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679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452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2966" y="0"/>
            <a:ext cx="925696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4010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255"/>
            <a:ext cx="9177312" cy="68397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87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5320" y="0"/>
            <a:ext cx="926932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517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188640"/>
            <a:ext cx="8534400" cy="93610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EVOLUTION OF DISABILITY POPULATION IN SPAIN (1986 – 2010)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287748"/>
              </p:ext>
            </p:extLst>
          </p:nvPr>
        </p:nvGraphicFramePr>
        <p:xfrm>
          <a:off x="179512" y="2204864"/>
          <a:ext cx="8784975" cy="3434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8325"/>
                <a:gridCol w="2928325"/>
                <a:gridCol w="2928325"/>
              </a:tblGrid>
              <a:tr h="1300909"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TOTAL</a:t>
                      </a:r>
                      <a:r>
                        <a:rPr lang="es-ES" sz="2800" baseline="0" dirty="0" smtClean="0"/>
                        <a:t> POPULATION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DISABILITY POPULATION</a:t>
                      </a:r>
                      <a:endParaRPr lang="es-E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800" dirty="0" smtClean="0"/>
                        <a:t>%</a:t>
                      </a:r>
                      <a:endParaRPr lang="es-ES" sz="2800" dirty="0"/>
                    </a:p>
                  </a:txBody>
                  <a:tcPr/>
                </a:tc>
              </a:tr>
              <a:tr h="753701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(1986)</a:t>
                      </a:r>
                      <a:r>
                        <a:rPr lang="es-ES" sz="3200" baseline="0" dirty="0" smtClean="0"/>
                        <a:t> </a:t>
                      </a:r>
                      <a:r>
                        <a:rPr lang="es-ES" sz="3200" dirty="0" smtClean="0"/>
                        <a:t>38.341.126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5.743.291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14,98%</a:t>
                      </a:r>
                      <a:endParaRPr lang="es-ES" sz="3200" dirty="0"/>
                    </a:p>
                  </a:txBody>
                  <a:tcPr/>
                </a:tc>
              </a:tr>
              <a:tr h="753701"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(2010) 39.247.019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3.528.221</a:t>
                      </a:r>
                      <a:endParaRPr lang="es-E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200" dirty="0" smtClean="0"/>
                        <a:t>8,99%</a:t>
                      </a:r>
                      <a:endParaRPr lang="es-E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8213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512" y="228600"/>
            <a:ext cx="8784976" cy="896144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COMPARATIVE EVOLUTION OF DISABILITIES BY AGES GROUPS</a:t>
            </a:r>
            <a:endParaRPr lang="es-ES" dirty="0"/>
          </a:p>
        </p:txBody>
      </p:sp>
      <p:graphicFrame>
        <p:nvGraphicFramePr>
          <p:cNvPr id="5" name="4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5226394"/>
              </p:ext>
            </p:extLst>
          </p:nvPr>
        </p:nvGraphicFramePr>
        <p:xfrm>
          <a:off x="251520" y="1700808"/>
          <a:ext cx="8712966" cy="4824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7382"/>
                <a:gridCol w="1867382"/>
                <a:gridCol w="1867382"/>
                <a:gridCol w="1867382"/>
                <a:gridCol w="1243438"/>
              </a:tblGrid>
              <a:tr h="856185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AGE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POPULATION</a:t>
                      </a:r>
                      <a:r>
                        <a:rPr lang="es-ES" baseline="0" dirty="0" smtClean="0"/>
                        <a:t> 1986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%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POPULATION</a:t>
                      </a:r>
                    </a:p>
                    <a:p>
                      <a:pPr algn="ctr"/>
                      <a:r>
                        <a:rPr lang="es-ES" dirty="0" smtClean="0"/>
                        <a:t>2010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%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0-5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800" dirty="0" smtClean="0"/>
                        <a:t>43.047 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1,8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49.562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2,2</a:t>
                      </a:r>
                      <a:endParaRPr lang="es-ES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6-14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157.836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61.337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1,7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15-24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215.073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3,1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110.285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1,9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25-34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211.094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4,6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185.906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2,8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35-44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282.682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6,4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230.251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4,0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45-54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647.840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14,0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305.909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6,4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55-64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1.290.312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27,8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512.304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13,0</a:t>
                      </a:r>
                      <a:endParaRPr lang="es-ES" dirty="0"/>
                    </a:p>
                  </a:txBody>
                  <a:tcPr/>
                </a:tc>
              </a:tr>
              <a:tr h="496044">
                <a:tc>
                  <a:txBody>
                    <a:bodyPr/>
                    <a:lstStyle/>
                    <a:p>
                      <a:pPr algn="ctr"/>
                      <a:r>
                        <a:rPr lang="es-ES" baseline="0" dirty="0" smtClean="0"/>
                        <a:t>+65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5.743.291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15,0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3.580.220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9,0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0753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66193" y="1628800"/>
            <a:ext cx="8534400" cy="1296144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chemeClr val="tx1"/>
                </a:solidFill>
              </a:rPr>
              <a:t>IN SPAIN, GOVERMENT, ASSOCIATIONS AND SOCIETY ARE WORKING TO GET A TOTAL INTEGRATION OF DISABLED PEOPLE</a:t>
            </a:r>
            <a:endParaRPr lang="es-ES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957231"/>
            <a:ext cx="8640960" cy="33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4800" smtClean="0"/>
              <a:t>DISABILITIES IN SPAIN</a:t>
            </a:r>
            <a:endParaRPr lang="es-ES" sz="4800" dirty="0"/>
          </a:p>
        </p:txBody>
      </p:sp>
    </p:spTree>
    <p:extLst>
      <p:ext uri="{BB962C8B-B14F-4D97-AF65-F5344CB8AC3E}">
        <p14:creationId xmlns:p14="http://schemas.microsoft.com/office/powerpoint/2010/main" val="172052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Civil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240</TotalTime>
  <Words>442</Words>
  <Application>Microsoft Office PowerPoint</Application>
  <PresentationFormat>Presentación en pantalla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18" baseType="lpstr">
      <vt:lpstr>Civil</vt:lpstr>
      <vt:lpstr>DISABILITIES IN SPAIN</vt:lpstr>
      <vt:lpstr>DISABILITIES CLASIFICATION</vt:lpstr>
      <vt:lpstr>Presentación de PowerPoint</vt:lpstr>
      <vt:lpstr>Presentación de PowerPoint</vt:lpstr>
      <vt:lpstr>Presentación de PowerPoint</vt:lpstr>
      <vt:lpstr>Presentación de PowerPoint</vt:lpstr>
      <vt:lpstr>EVOLUTION OF DISABILITY POPULATION IN SPAIN (1986 – 2010)</vt:lpstr>
      <vt:lpstr>COMPARATIVE EVOLUTION OF DISABILITIES BY AGES GROUPS</vt:lpstr>
      <vt:lpstr>IN SPAIN, GOVERMENT, ASSOCIATIONS AND SOCIETY ARE WORKING TO GET A TOTAL INTEGRATION OF DISABLED PEOPLE</vt:lpstr>
      <vt:lpstr>DISABILITIES IN SPAIN</vt:lpstr>
      <vt:lpstr>DISABILITIES IN SPAIN</vt:lpstr>
      <vt:lpstr>DISABILITIES IN SPAIN</vt:lpstr>
      <vt:lpstr>AWARENESS</vt:lpstr>
      <vt:lpstr>PRINCIPAL ASOCIATIONS</vt:lpstr>
      <vt:lpstr>DISABILITIES IN OUR SCHOOL</vt:lpstr>
      <vt:lpstr>DISABILITIES IN OUR SCHOOL</vt:lpstr>
      <vt:lpstr>THE BEST VIDEO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Dissabilities in Spain</dc:title>
  <dc:creator>adminjcyl</dc:creator>
  <cp:lastModifiedBy>adminjcyl</cp:lastModifiedBy>
  <cp:revision>23</cp:revision>
  <dcterms:created xsi:type="dcterms:W3CDTF">2014-11-16T23:14:13Z</dcterms:created>
  <dcterms:modified xsi:type="dcterms:W3CDTF">2014-11-19T18:08:03Z</dcterms:modified>
</cp:coreProperties>
</file>