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6" r:id="rId3"/>
    <p:sldId id="256" r:id="rId4"/>
    <p:sldId id="257" r:id="rId5"/>
    <p:sldId id="258" r:id="rId6"/>
    <p:sldId id="259" r:id="rId7"/>
    <p:sldId id="263" r:id="rId8"/>
    <p:sldId id="260" r:id="rId9"/>
    <p:sldId id="264" r:id="rId10"/>
    <p:sldId id="261" r:id="rId11"/>
    <p:sldId id="265" r:id="rId12"/>
    <p:sldId id="262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380" autoAdjust="0"/>
  </p:normalViewPr>
  <p:slideViewPr>
    <p:cSldViewPr>
      <p:cViewPr varScale="1">
        <p:scale>
          <a:sx n="64" d="100"/>
          <a:sy n="64" d="100"/>
        </p:scale>
        <p:origin x="-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47A51-23A9-473A-AB17-2AF266BC9232}" type="datetimeFigureOut">
              <a:rPr lang="it-IT" smtClean="0"/>
              <a:t>15/05/2015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1FFF-978B-4102-A992-4B3BCACCCD6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1FFF-978B-4102-A992-4B3BCACCCD65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7A7E-B489-408E-9152-F35874E8387C}" type="datetimeFigureOut">
              <a:rPr lang="it-IT" smtClean="0"/>
              <a:pPr/>
              <a:t>15/05/2015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F1E9-970F-455C-AFF9-94B107283A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bocelli\Andrea%20Bocelli%20%20%20Con%20te%20Partiro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1124744" cy="11112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836712"/>
            <a:ext cx="1074738" cy="1085850"/>
          </a:xfrm>
          <a:prstGeom prst="rect">
            <a:avLst/>
          </a:prstGeom>
          <a:solidFill>
            <a:srgbClr val="FF6600">
              <a:alpha val="72000"/>
            </a:srgbClr>
          </a:solidFill>
          <a:ln w="635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15616" y="2276872"/>
            <a:ext cx="7272808" cy="9006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3600" kern="10" spc="0" dirty="0" smtClean="0"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effectLst/>
                <a:latin typeface="Arial Black"/>
              </a:rPr>
              <a:t>I.C. "L. DA VINCI - G. RODARI"</a:t>
            </a:r>
            <a:endParaRPr lang="it-IT" sz="3600" kern="10" spc="0" dirty="0">
              <a:ln w="9525" algn="ctr">
                <a:solidFill>
                  <a:srgbClr val="FF0000"/>
                </a:solidFill>
                <a:round/>
                <a:headEnd/>
                <a:tailEnd/>
              </a:ln>
              <a:solidFill>
                <a:srgbClr val="548DD4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2555776" y="3861048"/>
            <a:ext cx="3960440" cy="8317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3600" kern="10" spc="0" dirty="0" smtClean="0"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effectLst/>
                <a:latin typeface="Arial Black"/>
              </a:rPr>
              <a:t>LATINA</a:t>
            </a:r>
            <a:endParaRPr lang="it-IT" sz="3600" kern="10" spc="0" dirty="0">
              <a:ln w="9525" algn="ctr">
                <a:solidFill>
                  <a:srgbClr val="FF0000"/>
                </a:solidFill>
                <a:round/>
                <a:headEnd/>
                <a:tailEnd/>
              </a:ln>
              <a:solidFill>
                <a:srgbClr val="548DD4"/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4644008" y="5733256"/>
            <a:ext cx="3788296" cy="7597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3600" kern="10" spc="0" smtClean="0"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effectLst/>
                <a:latin typeface="Arial Black"/>
              </a:rPr>
              <a:t>ITALIA</a:t>
            </a:r>
            <a:endParaRPr lang="it-IT" sz="3600" kern="10" spc="0">
              <a:ln w="9525" algn="ctr">
                <a:solidFill>
                  <a:srgbClr val="FF0000"/>
                </a:solidFill>
                <a:round/>
                <a:headEnd/>
                <a:tailEnd/>
              </a:ln>
              <a:solidFill>
                <a:srgbClr val="548DD4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260649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hit record included a duet with Celine Dion on the song "The Prayer."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it-IT" sz="3600" dirty="0"/>
          </a:p>
        </p:txBody>
      </p:sp>
      <p:pic>
        <p:nvPicPr>
          <p:cNvPr id="7170" name="Picture 2" descr="C:\Documents and Settings\Administrator\Desktop\bocelli\bocelli e celine d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628800"/>
            <a:ext cx="3699495" cy="2475298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755576" y="4581128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More popular albums soon followed, including 2001's</a:t>
            </a:r>
            <a:r>
              <a:rPr lang="en-US" sz="3600" i="1" dirty="0" smtClean="0"/>
              <a:t> </a:t>
            </a:r>
            <a:r>
              <a:rPr lang="en-US" sz="3600" i="1" dirty="0" err="1" smtClean="0"/>
              <a:t>Cieli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di</a:t>
            </a:r>
            <a:r>
              <a:rPr lang="en-US" sz="3600" i="1" dirty="0" smtClean="0"/>
              <a:t> Toscana </a:t>
            </a:r>
            <a:r>
              <a:rPr lang="en-US" sz="3600" dirty="0" smtClean="0"/>
              <a:t>and 2006's </a:t>
            </a:r>
            <a:r>
              <a:rPr lang="en-US" sz="3600" i="1" dirty="0" smtClean="0"/>
              <a:t>Amore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More recently,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collaborated with the likes of Jennifer Lopez and Nelly </a:t>
            </a:r>
            <a:r>
              <a:rPr lang="en-US" sz="3600" dirty="0" err="1" smtClean="0"/>
              <a:t>Furtado</a:t>
            </a:r>
            <a:r>
              <a:rPr lang="en-US" sz="3600" dirty="0" smtClean="0"/>
              <a:t> on his 2013 album</a:t>
            </a:r>
            <a:r>
              <a:rPr lang="en-US" sz="3600" i="1" dirty="0" smtClean="0"/>
              <a:t> </a:t>
            </a:r>
            <a:r>
              <a:rPr lang="en-US" sz="3600" i="1" dirty="0" err="1" smtClean="0"/>
              <a:t>Passione</a:t>
            </a:r>
            <a:endParaRPr lang="it-IT" sz="3600" dirty="0"/>
          </a:p>
        </p:txBody>
      </p:sp>
      <p:pic>
        <p:nvPicPr>
          <p:cNvPr id="8194" name="Picture 2" descr="C:\Documents and Settings\Administrator\Desktop\bocelli\bocelli con jennifer lop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2696"/>
            <a:ext cx="3025488" cy="3744416"/>
          </a:xfrm>
          <a:prstGeom prst="rect">
            <a:avLst/>
          </a:prstGeom>
          <a:noFill/>
        </p:spPr>
      </p:pic>
      <p:pic>
        <p:nvPicPr>
          <p:cNvPr id="8195" name="Picture 3" descr="C:\Documents and Settings\Administrator\Desktop\bocelli\bocelli con nelly furta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4608512" cy="305313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2606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He also joined forces with </a:t>
            </a:r>
            <a:r>
              <a:rPr lang="en-US" sz="3600" dirty="0" err="1" smtClean="0"/>
              <a:t>Placido</a:t>
            </a:r>
            <a:r>
              <a:rPr lang="en-US" sz="3600" dirty="0" smtClean="0"/>
              <a:t> Domingo and Ana Maria Martinez on 2014's </a:t>
            </a:r>
            <a:r>
              <a:rPr lang="en-US" sz="3600" i="1" dirty="0" err="1" smtClean="0"/>
              <a:t>Manon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Lescaut</a:t>
            </a:r>
            <a:r>
              <a:rPr lang="en-US" sz="3600" dirty="0" smtClean="0"/>
              <a:t>.   </a:t>
            </a:r>
          </a:p>
        </p:txBody>
      </p:sp>
      <p:pic>
        <p:nvPicPr>
          <p:cNvPr id="9218" name="Picture 2" descr="C:\Documents and Settings\Administrator\Desktop\bocelli\bocelli domingo martin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908720"/>
            <a:ext cx="4792896" cy="1656184"/>
          </a:xfrm>
          <a:prstGeom prst="rect">
            <a:avLst/>
          </a:prstGeom>
          <a:noFill/>
        </p:spPr>
      </p:pic>
      <p:pic>
        <p:nvPicPr>
          <p:cNvPr id="9219" name="Picture 3" descr="C:\Documents and Settings\Administrator\Desktop\bocelli\bocelli all'exp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036" y="4005064"/>
            <a:ext cx="3563100" cy="2290564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179512" y="40050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On the first of May 2015 he sang at the inauguration of Expo in Milan</a:t>
            </a:r>
            <a:endParaRPr lang="it-IT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39552" y="764704"/>
            <a:ext cx="4752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smtClean="0"/>
              <a:t>Il mondo è nelle mani di coloro che hanno il coraggio di sognare e di correre il rischio di vivere i propri sogni.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i="1" dirty="0" smtClean="0"/>
              <a:t>(P. Coelho)</a:t>
            </a:r>
            <a:endParaRPr lang="it-IT" sz="3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2636912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The world </a:t>
            </a:r>
            <a:r>
              <a:rPr lang="it-IT" sz="3600" b="1" dirty="0" err="1" smtClean="0"/>
              <a:t>lies</a:t>
            </a:r>
            <a:r>
              <a:rPr lang="it-IT" sz="3600" b="1" dirty="0" smtClean="0"/>
              <a:t> in the </a:t>
            </a:r>
            <a:r>
              <a:rPr lang="it-IT" sz="3600" b="1" dirty="0" err="1" smtClean="0"/>
              <a:t>hands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of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those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that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have</a:t>
            </a:r>
            <a:r>
              <a:rPr lang="it-IT" sz="3600" b="1" dirty="0" smtClean="0"/>
              <a:t> the </a:t>
            </a:r>
            <a:r>
              <a:rPr lang="it-IT" sz="3600" b="1" dirty="0" err="1" smtClean="0"/>
              <a:t>courage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to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dream</a:t>
            </a:r>
            <a:r>
              <a:rPr lang="it-IT" sz="3600" b="1" dirty="0" smtClean="0"/>
              <a:t> and </a:t>
            </a:r>
            <a:r>
              <a:rPr lang="it-IT" sz="3600" b="1" dirty="0" err="1" smtClean="0"/>
              <a:t>who</a:t>
            </a:r>
            <a:r>
              <a:rPr lang="it-IT" sz="3600" b="1" dirty="0" smtClean="0"/>
              <a:t> take the </a:t>
            </a:r>
            <a:r>
              <a:rPr lang="it-IT" sz="3600" b="1" dirty="0" err="1" smtClean="0"/>
              <a:t>risk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of</a:t>
            </a:r>
            <a:r>
              <a:rPr lang="it-IT" sz="3600" b="1" dirty="0" smtClean="0"/>
              <a:t> living out </a:t>
            </a:r>
            <a:r>
              <a:rPr lang="it-IT" sz="3600" b="1" dirty="0" err="1" smtClean="0"/>
              <a:t>their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dreams</a:t>
            </a:r>
            <a:r>
              <a:rPr lang="it-IT" sz="3600" b="1" dirty="0" smtClean="0"/>
              <a:t>!</a:t>
            </a:r>
          </a:p>
          <a:p>
            <a:r>
              <a:rPr lang="it-IT" sz="3600" i="1" dirty="0" smtClean="0"/>
              <a:t>(P. Coelho)</a:t>
            </a:r>
            <a:endParaRPr lang="it-IT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642918"/>
            <a:ext cx="32147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 smtClean="0"/>
              <a:t>“La disabilità è una questione </a:t>
            </a:r>
          </a:p>
          <a:p>
            <a:pPr algn="ctr"/>
            <a:r>
              <a:rPr lang="it-IT" sz="3600" dirty="0" smtClean="0"/>
              <a:t>di percezione. Se puoi fare anche una sola cosa bene, per qualcuno tu sei necessario.” </a:t>
            </a:r>
            <a:endParaRPr lang="it-IT" sz="3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0628" y="714356"/>
            <a:ext cx="3214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err="1" smtClean="0"/>
              <a:t>Disability</a:t>
            </a:r>
            <a:r>
              <a:rPr lang="it-IT" sz="3600" dirty="0" smtClean="0"/>
              <a:t> </a:t>
            </a:r>
            <a:r>
              <a:rPr lang="it-IT" sz="3600" dirty="0" err="1" smtClean="0"/>
              <a:t>is</a:t>
            </a:r>
            <a:r>
              <a:rPr lang="it-IT" sz="3600" dirty="0" smtClean="0"/>
              <a:t> a </a:t>
            </a:r>
            <a:r>
              <a:rPr lang="it-IT" sz="3600" dirty="0" err="1" smtClean="0"/>
              <a:t>matter</a:t>
            </a:r>
            <a:r>
              <a:rPr lang="it-IT" sz="3600" dirty="0" smtClean="0"/>
              <a:t> </a:t>
            </a:r>
            <a:r>
              <a:rPr lang="it-IT" sz="3600" dirty="0" err="1" smtClean="0"/>
              <a:t>of</a:t>
            </a:r>
            <a:r>
              <a:rPr lang="it-IT" sz="3600" dirty="0" smtClean="0"/>
              <a:t> </a:t>
            </a:r>
            <a:r>
              <a:rPr lang="it-IT" sz="3600" dirty="0" err="1" smtClean="0"/>
              <a:t>comprehension</a:t>
            </a:r>
            <a:r>
              <a:rPr lang="it-IT" sz="3600" dirty="0" smtClean="0"/>
              <a:t>.</a:t>
            </a:r>
          </a:p>
          <a:p>
            <a:pPr algn="ctr"/>
            <a:r>
              <a:rPr lang="it-IT" sz="3600" dirty="0" smtClean="0"/>
              <a:t> </a:t>
            </a:r>
            <a:r>
              <a:rPr lang="it-IT" sz="3600" dirty="0" err="1" smtClean="0"/>
              <a:t>If</a:t>
            </a:r>
            <a:r>
              <a:rPr lang="it-IT" sz="3600" dirty="0" smtClean="0"/>
              <a:t> </a:t>
            </a:r>
            <a:r>
              <a:rPr lang="it-IT" sz="3600" dirty="0" err="1" smtClean="0"/>
              <a:t>you</a:t>
            </a:r>
            <a:r>
              <a:rPr lang="it-IT" sz="3600" dirty="0" smtClean="0"/>
              <a:t> can </a:t>
            </a:r>
            <a:r>
              <a:rPr lang="it-IT" sz="3600" dirty="0" err="1" smtClean="0"/>
              <a:t>also</a:t>
            </a:r>
            <a:r>
              <a:rPr lang="it-IT" sz="3600" dirty="0" smtClean="0"/>
              <a:t> do </a:t>
            </a:r>
            <a:r>
              <a:rPr lang="it-IT" sz="3600" dirty="0" err="1" smtClean="0"/>
              <a:t>one</a:t>
            </a:r>
            <a:r>
              <a:rPr lang="it-IT" sz="3600" dirty="0" smtClean="0"/>
              <a:t> </a:t>
            </a:r>
            <a:r>
              <a:rPr lang="it-IT" sz="3600" dirty="0" err="1" smtClean="0"/>
              <a:t>thing</a:t>
            </a:r>
            <a:r>
              <a:rPr lang="it-IT" sz="3600" dirty="0" smtClean="0"/>
              <a:t> </a:t>
            </a:r>
            <a:r>
              <a:rPr lang="it-IT" sz="3600" dirty="0" err="1" smtClean="0"/>
              <a:t>well</a:t>
            </a:r>
            <a:r>
              <a:rPr lang="it-IT" sz="3600" dirty="0" smtClean="0"/>
              <a:t>,</a:t>
            </a:r>
            <a:r>
              <a:rPr lang="it-IT" sz="3600" dirty="0" err="1" smtClean="0"/>
              <a:t>for</a:t>
            </a:r>
            <a:r>
              <a:rPr lang="it-IT" sz="3600" dirty="0" smtClean="0"/>
              <a:t> </a:t>
            </a:r>
            <a:r>
              <a:rPr lang="it-IT" sz="3600" dirty="0" err="1" smtClean="0"/>
              <a:t>someone</a:t>
            </a:r>
            <a:r>
              <a:rPr lang="it-IT" sz="3600" dirty="0" smtClean="0"/>
              <a:t> </a:t>
            </a:r>
            <a:r>
              <a:rPr lang="it-IT" sz="3600" dirty="0" err="1" smtClean="0"/>
              <a:t>you</a:t>
            </a:r>
            <a:r>
              <a:rPr lang="it-IT" sz="3600" dirty="0" smtClean="0"/>
              <a:t> are </a:t>
            </a:r>
            <a:r>
              <a:rPr lang="it-IT" sz="3600" dirty="0" err="1" smtClean="0"/>
              <a:t>necessary</a:t>
            </a:r>
            <a:r>
              <a:rPr lang="it-IT" sz="3600" dirty="0" smtClean="0"/>
              <a:t>.”</a:t>
            </a:r>
            <a:endParaRPr lang="it-IT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20528231">
            <a:off x="157876" y="1880650"/>
            <a:ext cx="8215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it-IT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famous</a:t>
            </a:r>
            <a:r>
              <a:rPr lang="it-IT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italian</a:t>
            </a:r>
            <a:r>
              <a:rPr lang="it-IT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artist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57158" y="5657671"/>
            <a:ext cx="80724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Andrea Bocelli</a:t>
            </a:r>
            <a:endParaRPr lang="it-IT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8" name="AutoShape 4" descr="Risultati immagini per bocel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Risultati immagini per bocel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9" name="Immagine 8" descr="bocel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928934"/>
            <a:ext cx="4324363" cy="2786082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500166" y="142852"/>
            <a:ext cx="5916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</a:t>
            </a:r>
            <a:r>
              <a:rPr lang="it-IT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history</a:t>
            </a:r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</a:t>
            </a:r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success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79512" y="188640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Born on September 22, 1958, in </a:t>
            </a:r>
            <a:r>
              <a:rPr lang="en-US" sz="3600" dirty="0" err="1" smtClean="0"/>
              <a:t>Lajatico</a:t>
            </a:r>
            <a:r>
              <a:rPr lang="en-US" sz="3600" dirty="0" smtClean="0"/>
              <a:t>, near Pisa, in Italy, Andrea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became interested in music at an early age. He was only 6 years old when he began studying piano. </a:t>
            </a:r>
            <a:endParaRPr lang="it-IT" sz="3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79512" y="3717032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 later learned flute and saxophone, and was often asked to sing at family gatherings. Visually impaired from birth, he became blind at the age of 12 following a soccer injury.</a:t>
            </a:r>
            <a:endParaRPr lang="it-IT" sz="3600" dirty="0"/>
          </a:p>
        </p:txBody>
      </p:sp>
      <p:pic>
        <p:nvPicPr>
          <p:cNvPr id="2050" name="Picture 2" descr="C:\Documents and Settings\Administrator\Desktop\bocelli\bocelli giova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916832"/>
            <a:ext cx="1527051" cy="2294749"/>
          </a:xfrm>
          <a:prstGeom prst="rect">
            <a:avLst/>
          </a:prstGeom>
          <a:noFill/>
        </p:spPr>
      </p:pic>
      <p:pic>
        <p:nvPicPr>
          <p:cNvPr id="7" name="Andrea Bocelli   Con te Parti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532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1520" y="188640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Bocelli</a:t>
            </a:r>
            <a:r>
              <a:rPr lang="en-US" sz="3600" dirty="0" smtClean="0"/>
              <a:t> had his first taste of success in a singing competition in 1970. He continued to hone his talent, studying voice with </a:t>
            </a:r>
            <a:r>
              <a:rPr lang="en-US" sz="3600" dirty="0" err="1" smtClean="0"/>
              <a:t>Luciano</a:t>
            </a:r>
            <a:r>
              <a:rPr lang="en-US" sz="3600" dirty="0" smtClean="0"/>
              <a:t> </a:t>
            </a:r>
            <a:r>
              <a:rPr lang="en-US" sz="3600" dirty="0" err="1" smtClean="0"/>
              <a:t>Bettarini</a:t>
            </a:r>
            <a:r>
              <a:rPr lang="en-US" sz="3600" dirty="0" smtClean="0"/>
              <a:t>. At University of Pisa,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studied law. But he did not abandon his music.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studied with Franco Corelli and took up playing piano in bars to pay for his lessons.   </a:t>
            </a:r>
            <a:endParaRPr lang="it-IT" sz="3600" dirty="0"/>
          </a:p>
        </p:txBody>
      </p:sp>
      <p:pic>
        <p:nvPicPr>
          <p:cNvPr id="1026" name="Picture 2" descr="C:\Documents and Settings\Administrator\Desktop\bocelli\bocelli che can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797152"/>
            <a:ext cx="2762250" cy="1657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79512" y="942975"/>
            <a:ext cx="60486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One of </a:t>
            </a:r>
            <a:r>
              <a:rPr lang="en-US" sz="3600" dirty="0" err="1" smtClean="0"/>
              <a:t>Bocelli's</a:t>
            </a:r>
            <a:r>
              <a:rPr lang="en-US" sz="3600" dirty="0" smtClean="0"/>
              <a:t> first lucky breaks came in 1992 </a:t>
            </a:r>
          </a:p>
          <a:p>
            <a:r>
              <a:rPr lang="en-US" sz="3600" dirty="0" smtClean="0"/>
              <a:t>when he recorded a demo </a:t>
            </a:r>
          </a:p>
          <a:p>
            <a:r>
              <a:rPr lang="en-US" sz="3600" dirty="0" smtClean="0"/>
              <a:t>tape of "Miserere" for </a:t>
            </a:r>
            <a:r>
              <a:rPr lang="en-US" sz="3600" dirty="0" err="1" smtClean="0"/>
              <a:t>Zucchero</a:t>
            </a:r>
            <a:r>
              <a:rPr lang="en-US" sz="3600" dirty="0" smtClean="0"/>
              <a:t> </a:t>
            </a:r>
            <a:r>
              <a:rPr lang="en-US" sz="3600" dirty="0" err="1" smtClean="0"/>
              <a:t>Fornaciari</a:t>
            </a:r>
            <a:r>
              <a:rPr lang="en-US" sz="3600" dirty="0" smtClean="0"/>
              <a:t>, </a:t>
            </a:r>
          </a:p>
          <a:p>
            <a:r>
              <a:rPr lang="en-US" sz="3600" dirty="0" smtClean="0"/>
              <a:t>with the </a:t>
            </a:r>
          </a:p>
          <a:p>
            <a:r>
              <a:rPr lang="en-US" sz="3600" dirty="0" smtClean="0"/>
              <a:t>song co-written </a:t>
            </a:r>
          </a:p>
          <a:p>
            <a:r>
              <a:rPr lang="en-US" sz="3600" dirty="0" smtClean="0"/>
              <a:t>by U2's Bono. </a:t>
            </a:r>
          </a:p>
          <a:p>
            <a:endParaRPr lang="en-US" dirty="0" smtClean="0"/>
          </a:p>
          <a:p>
            <a:endParaRPr lang="it-IT" dirty="0"/>
          </a:p>
        </p:txBody>
      </p:sp>
      <p:pic>
        <p:nvPicPr>
          <p:cNvPr id="3074" name="Picture 2" descr="C:\Documents and Settings\Administrator\Desktop\bocelli\bo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1905000" cy="24003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\Desktop\bocelli\bocelli e zucche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556792"/>
            <a:ext cx="3029845" cy="20162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332656"/>
            <a:ext cx="52565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That recording was heard by famed tenor </a:t>
            </a:r>
            <a:r>
              <a:rPr lang="en-US" sz="3600" dirty="0" err="1" smtClean="0"/>
              <a:t>Luciano</a:t>
            </a:r>
            <a:r>
              <a:rPr lang="en-US" sz="3600" dirty="0" smtClean="0"/>
              <a:t> Pavarotti.          </a:t>
            </a:r>
          </a:p>
          <a:p>
            <a:r>
              <a:rPr lang="en-US" sz="3600" dirty="0" smtClean="0"/>
              <a:t>Pavarotti then encouraged </a:t>
            </a:r>
            <a:r>
              <a:rPr lang="en-US" sz="3600" dirty="0" err="1" smtClean="0"/>
              <a:t>Fornaciari</a:t>
            </a:r>
            <a:r>
              <a:rPr lang="en-US" sz="3600" dirty="0" smtClean="0"/>
              <a:t> to use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for the song. In the end,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and Pavarotti performed "Miserere" together, which became a European hit.</a:t>
            </a:r>
          </a:p>
        </p:txBody>
      </p:sp>
      <p:pic>
        <p:nvPicPr>
          <p:cNvPr id="4098" name="Picture 2" descr="C:\Documents and Settings\Administrator\Desktop\bocelli\bocelli e pavaro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88840"/>
            <a:ext cx="2971552" cy="30963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7864" y="1196752"/>
            <a:ext cx="5472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Bocelli</a:t>
            </a:r>
            <a:r>
              <a:rPr lang="en-US" sz="3600" dirty="0" smtClean="0"/>
              <a:t> competed in the </a:t>
            </a:r>
            <a:r>
              <a:rPr lang="en-US" sz="3600" dirty="0" err="1" smtClean="0"/>
              <a:t>Sanremo</a:t>
            </a:r>
            <a:r>
              <a:rPr lang="en-US" sz="3600" dirty="0" smtClean="0"/>
              <a:t> Festival in 1994. He won the top honors </a:t>
            </a:r>
          </a:p>
          <a:p>
            <a:r>
              <a:rPr lang="en-US" sz="3600" dirty="0" smtClean="0"/>
              <a:t>in the newcomers' category. That same year,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released his first album </a:t>
            </a:r>
          </a:p>
          <a:p>
            <a:r>
              <a:rPr lang="en-US" sz="3600" dirty="0" smtClean="0"/>
              <a:t>in Italy,</a:t>
            </a:r>
            <a:r>
              <a:rPr lang="en-US" sz="3600" i="1" dirty="0" smtClean="0"/>
              <a:t> Il Mare </a:t>
            </a:r>
            <a:r>
              <a:rPr lang="en-US" sz="3600" i="1" dirty="0" err="1" smtClean="0"/>
              <a:t>Calmo</a:t>
            </a:r>
            <a:r>
              <a:rPr lang="en-US" sz="3600" i="1" dirty="0" smtClean="0"/>
              <a:t> Della Sera</a:t>
            </a:r>
            <a:r>
              <a:rPr lang="en-US" sz="3600" dirty="0" smtClean="0"/>
              <a:t>.. </a:t>
            </a:r>
            <a:endParaRPr lang="it-IT" sz="3600" dirty="0"/>
          </a:p>
        </p:txBody>
      </p:sp>
      <p:pic>
        <p:nvPicPr>
          <p:cNvPr id="5122" name="Picture 2" descr="C:\Documents and Settings\Administrator\Desktop\bocelli\bocel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2664296" cy="400372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tor\Desktop\bocelli\bocelli che can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50797">
            <a:off x="-12395" y="2031290"/>
            <a:ext cx="3765847" cy="2259508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4104456" y="54868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He scored a major hit in Europe a short time later with </a:t>
            </a:r>
            <a:r>
              <a:rPr lang="en-US" sz="3600" i="1" dirty="0" err="1" smtClean="0"/>
              <a:t>Bocelli</a:t>
            </a:r>
            <a:r>
              <a:rPr lang="en-US" sz="3600" dirty="0" smtClean="0"/>
              <a:t>, which featured "Con Te </a:t>
            </a:r>
          </a:p>
          <a:p>
            <a:r>
              <a:rPr lang="en-US" sz="3600" dirty="0" err="1" smtClean="0"/>
              <a:t>Partirò</a:t>
            </a:r>
            <a:r>
              <a:rPr lang="en-US" sz="3600" dirty="0" smtClean="0"/>
              <a:t>”. With </a:t>
            </a:r>
            <a:r>
              <a:rPr lang="en-US" sz="3600" i="1" dirty="0" err="1" smtClean="0"/>
              <a:t>Sogno</a:t>
            </a:r>
            <a:r>
              <a:rPr lang="en-US" sz="3600" i="1" dirty="0" smtClean="0"/>
              <a:t> </a:t>
            </a:r>
            <a:r>
              <a:rPr lang="en-US" sz="3600" dirty="0" smtClean="0"/>
              <a:t>(1999), </a:t>
            </a:r>
            <a:r>
              <a:rPr lang="en-US" sz="3600" dirty="0" err="1" smtClean="0"/>
              <a:t>Bocelli</a:t>
            </a:r>
            <a:r>
              <a:rPr lang="en-US" sz="3600" dirty="0" smtClean="0"/>
              <a:t> cemented his status as an international singing sensation</a:t>
            </a:r>
            <a:endParaRPr lang="it-IT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367</Words>
  <Application>Microsoft Office PowerPoint</Application>
  <PresentationFormat>Presentazione su schermo (4:3)</PresentationFormat>
  <Paragraphs>38</Paragraphs>
  <Slides>13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pc</cp:lastModifiedBy>
  <cp:revision>57</cp:revision>
  <dcterms:created xsi:type="dcterms:W3CDTF">2015-05-13T12:57:14Z</dcterms:created>
  <dcterms:modified xsi:type="dcterms:W3CDTF">2015-05-15T08:22:12Z</dcterms:modified>
</cp:coreProperties>
</file>