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  <p:sldMasterId id="2147483689" r:id="rId4"/>
  </p:sldMasterIdLst>
  <p:notesMasterIdLst>
    <p:notesMasterId r:id="rId29"/>
  </p:notesMasterIdLst>
  <p:sldIdLst>
    <p:sldId id="281" r:id="rId5"/>
    <p:sldId id="278" r:id="rId6"/>
    <p:sldId id="279" r:id="rId7"/>
    <p:sldId id="280" r:id="rId8"/>
    <p:sldId id="256" r:id="rId9"/>
    <p:sldId id="257" r:id="rId10"/>
    <p:sldId id="259" r:id="rId11"/>
    <p:sldId id="260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82" r:id="rId28"/>
  </p:sldIdLst>
  <p:sldSz cx="10058400" cy="7772400"/>
  <p:notesSz cx="10058400" cy="7772400"/>
  <p:defaultTextStyle>
    <a:defPPr>
      <a:defRPr lang="de-DE"/>
    </a:defPPr>
    <a:lvl1pPr marL="0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4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2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0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30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06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4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2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0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1004931" y="3691360"/>
            <a:ext cx="8048539" cy="349784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>
          <a:xfrm>
            <a:off x="5697638" y="7382720"/>
            <a:ext cx="4358489" cy="388355"/>
          </a:xfrm>
          <a:prstGeom prst="rect">
            <a:avLst/>
          </a:prstGeom>
        </p:spPr>
        <p:txBody>
          <a:bodyPr/>
          <a:lstStyle/>
          <a:p>
            <a:fld id="{537ED7AC-D90E-44FA-813E-55CE8F1A06C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38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1004931" y="3691360"/>
            <a:ext cx="8048539" cy="349784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>
          <a:xfrm>
            <a:off x="5697638" y="7382720"/>
            <a:ext cx="4358489" cy="388355"/>
          </a:xfrm>
          <a:prstGeom prst="rect">
            <a:avLst/>
          </a:prstGeom>
        </p:spPr>
        <p:txBody>
          <a:bodyPr/>
          <a:lstStyle/>
          <a:p>
            <a:fld id="{537ED7AC-D90E-44FA-813E-55CE8F1A06C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38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696105" y="583196"/>
            <a:ext cx="6666191" cy="2914650"/>
          </a:xfrm>
          <a:prstGeom prst="rect">
            <a:avLst/>
          </a:prstGeo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1004931" y="3691360"/>
            <a:ext cx="8048539" cy="349784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>
          <a:xfrm>
            <a:off x="5697638" y="7382720"/>
            <a:ext cx="4358489" cy="388355"/>
          </a:xfrm>
          <a:prstGeom prst="rect">
            <a:avLst/>
          </a:prstGeom>
        </p:spPr>
        <p:txBody>
          <a:bodyPr/>
          <a:lstStyle/>
          <a:p>
            <a:fld id="{537ED7AC-D90E-44FA-813E-55CE8F1A06C9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38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1004931" y="3691360"/>
            <a:ext cx="8048539" cy="349784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>
          <a:xfrm>
            <a:off x="5697638" y="7382720"/>
            <a:ext cx="4358489" cy="388355"/>
          </a:xfrm>
          <a:prstGeom prst="rect">
            <a:avLst/>
          </a:prstGeom>
        </p:spPr>
        <p:txBody>
          <a:bodyPr/>
          <a:lstStyle/>
          <a:p>
            <a:fld id="{537ED7AC-D90E-44FA-813E-55CE8F1A06C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38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6"/>
            <a:ext cx="8549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2" y="4352545"/>
            <a:ext cx="70408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2331720"/>
            <a:ext cx="9695180" cy="897784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yellow-square.png"/>
          <p:cNvPicPr>
            <a:picLocks noChangeAspect="1"/>
          </p:cNvPicPr>
          <p:nvPr userDrawn="1"/>
        </p:nvPicPr>
        <p:blipFill>
          <a:blip r:embed="rId2" cstate="email">
            <a:lum/>
            <a:alphaModFix amt="60000"/>
          </a:blip>
          <a:stretch>
            <a:fillRect/>
          </a:stretch>
        </p:blipFill>
        <p:spPr>
          <a:xfrm>
            <a:off x="7285938" y="4179523"/>
            <a:ext cx="2185722" cy="2400380"/>
          </a:xfrm>
          <a:prstGeom prst="rect">
            <a:avLst/>
          </a:prstGeom>
        </p:spPr>
      </p:pic>
      <p:pic>
        <p:nvPicPr>
          <p:cNvPr id="8" name="Picture 2" descr="M:\Public Sector\FY10 Active Jobs\SLX00019_PiL_More Templates\STUDIO\Print\PiL_PPT\Partners-in-Learning_2_bL_r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3172" y="6966554"/>
            <a:ext cx="1943280" cy="462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24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2368" y="1813562"/>
            <a:ext cx="4124472" cy="5129425"/>
          </a:xfrm>
        </p:spPr>
        <p:txBody>
          <a:bodyPr/>
          <a:lstStyle>
            <a:lvl1pPr>
              <a:defRPr sz="2500">
                <a:solidFill>
                  <a:schemeClr val="tx2"/>
                </a:solidFill>
              </a:defRPr>
            </a:lvl1pPr>
            <a:lvl2pPr marL="318346" indent="-318346">
              <a:buClr>
                <a:srgbClr val="5490CA"/>
              </a:buClr>
              <a:buSzPct val="110000"/>
              <a:buFont typeface="Arial"/>
              <a:buChar char="•"/>
              <a:defRPr sz="2000">
                <a:solidFill>
                  <a:srgbClr val="525353"/>
                </a:solidFill>
              </a:defRPr>
            </a:lvl2pPr>
            <a:lvl3pPr>
              <a:defRPr sz="2200"/>
            </a:lvl3pPr>
            <a:lvl4pPr marL="634922" indent="-316577">
              <a:defRPr sz="1800">
                <a:solidFill>
                  <a:srgbClr val="525353"/>
                </a:solidFill>
              </a:defRPr>
            </a:lvl4pPr>
            <a:lvl5pPr marL="953268" indent="-318346">
              <a:buFont typeface="Arial"/>
              <a:buChar char="•"/>
              <a:defRPr sz="1800">
                <a:solidFill>
                  <a:srgbClr val="52535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sz="1800" dirty="0" smtClean="0">
                <a:solidFill>
                  <a:srgbClr val="525353"/>
                </a:solidFill>
              </a:rPr>
              <a:t>Fourth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813562"/>
            <a:ext cx="4107180" cy="5129425"/>
          </a:xfrm>
        </p:spPr>
        <p:txBody>
          <a:bodyPr/>
          <a:lstStyle>
            <a:lvl1pPr>
              <a:defRPr sz="2500"/>
            </a:lvl1pPr>
            <a:lvl2pPr marL="318346" indent="-318346">
              <a:buClr>
                <a:srgbClr val="5490CA"/>
              </a:buClr>
              <a:buSzPct val="110000"/>
              <a:buFont typeface="Arial"/>
              <a:buChar char="•"/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200"/>
            </a:lvl3pPr>
            <a:lvl4pPr marL="634922" indent="-316577"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 marL="953268" indent="-318346">
              <a:buFont typeface="Arial"/>
              <a:buChar char="•"/>
              <a:defRPr sz="1800">
                <a:solidFill>
                  <a:srgbClr val="52535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sz="1800" dirty="0" smtClean="0">
                <a:solidFill>
                  <a:srgbClr val="525353"/>
                </a:solidFill>
              </a:rPr>
              <a:t>Fourth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654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72368" y="1285608"/>
            <a:ext cx="8147832" cy="5536832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effectLst/>
                <a:latin typeface="Consolas"/>
                <a:cs typeface="Consolas"/>
              </a:defRPr>
            </a:lvl1pPr>
            <a:lvl2pPr marL="385552" indent="0">
              <a:buFont typeface="Arial"/>
              <a:buNone/>
              <a:defRPr baseline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defRPr>
            </a:lvl2pPr>
            <a:lvl3pPr>
              <a:buNone/>
              <a:defRPr sz="2000" baseline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>
                <a:solidFill>
                  <a:srgbClr val="A4A5A5"/>
                </a:solidFill>
              </a:rPr>
              <a:t>Second level</a:t>
            </a:r>
          </a:p>
          <a:p>
            <a:pPr lvl="2"/>
            <a:r>
              <a:rPr lang="en-US" sz="2000" dirty="0" smtClean="0">
                <a:solidFill>
                  <a:srgbClr val="A4A5A5"/>
                </a:solidFill>
              </a:rPr>
              <a:t>Third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427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5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6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/>
            </a:lvl1pPr>
          </a:lstStyle>
          <a:p>
            <a:pPr defTabSz="509352">
              <a:defRPr/>
            </a:pPr>
            <a:fld id="{6087FB53-4CF3-4502-B29C-131F9D344738}" type="datetimeFigureOut">
              <a:rPr lang="pt-PT" sz="2000" smtClean="0">
                <a:solidFill>
                  <a:srgbClr val="AFDAF6"/>
                </a:solidFill>
              </a:rPr>
              <a:pPr defTabSz="509352">
                <a:defRPr/>
              </a:pPr>
              <a:t>10/07/2016</a:t>
            </a:fld>
            <a:endParaRPr lang="pt-PT" sz="2000">
              <a:solidFill>
                <a:srgbClr val="AFDAF6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/>
            </a:lvl1pPr>
          </a:lstStyle>
          <a:p>
            <a:pPr defTabSz="509352">
              <a:defRPr/>
            </a:pPr>
            <a:endParaRPr lang="pt-PT" sz="2000">
              <a:solidFill>
                <a:srgbClr val="AFDAF6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/>
            </a:lvl1pPr>
          </a:lstStyle>
          <a:p>
            <a:pPr defTabSz="509352">
              <a:defRPr/>
            </a:pPr>
            <a:fld id="{72DA0890-7901-4515-92A8-12D114FBB121}" type="slidenum">
              <a:rPr lang="pt-PT" sz="2000" smtClean="0">
                <a:solidFill>
                  <a:srgbClr val="AFDAF6"/>
                </a:solidFill>
              </a:rPr>
              <a:pPr defTabSz="509352">
                <a:defRPr/>
              </a:pPr>
              <a:t>‹nº›</a:t>
            </a:fld>
            <a:endParaRPr lang="pt-PT" sz="2000">
              <a:solidFill>
                <a:srgbClr val="AFDA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80156" y="1860752"/>
            <a:ext cx="8559144" cy="5134408"/>
          </a:xfrm>
        </p:spPr>
        <p:txBody>
          <a:bodyPr/>
          <a:lstStyle>
            <a:lvl1pPr marL="318346" indent="-318346">
              <a:spcAft>
                <a:spcPts val="0"/>
              </a:spcAft>
              <a:buClr>
                <a:srgbClr val="5490CA"/>
              </a:buClr>
              <a:buSzPct val="110000"/>
              <a:buFont typeface="Arial"/>
              <a:buChar char="•"/>
              <a:defRPr sz="2000">
                <a:solidFill>
                  <a:srgbClr val="000000"/>
                </a:solidFill>
                <a:effectLst/>
              </a:defRPr>
            </a:lvl1pPr>
            <a:lvl2pPr marL="634922" indent="-316577">
              <a:buFont typeface="Lucida Grande"/>
              <a:buChar char="-"/>
              <a:defRPr sz="1800">
                <a:solidFill>
                  <a:srgbClr val="000000"/>
                </a:solidFill>
              </a:defRPr>
            </a:lvl2pPr>
            <a:lvl3pPr marL="953268" indent="-318346">
              <a:defRPr sz="1800">
                <a:solidFill>
                  <a:srgbClr val="000000"/>
                </a:solidFill>
              </a:defRPr>
            </a:lvl3pPr>
            <a:lvl4pPr marL="1269845" indent="-316577">
              <a:defRPr sz="18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z="1800" dirty="0" smtClean="0">
                <a:solidFill>
                  <a:srgbClr val="525353"/>
                </a:solidFill>
              </a:rPr>
              <a:t>Fourth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50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767832" y="0"/>
            <a:ext cx="321423" cy="223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 defTabSz="509412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528371"/>
            <a:ext cx="226487" cy="9679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 defTabSz="509412"/>
            <a:r>
              <a:rPr lang="en-US" sz="2000" dirty="0" smtClean="0">
                <a:solidFill>
                  <a:prstClr val="white"/>
                </a:solidFill>
              </a:rPr>
              <a:t>  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9848786" y="6011590"/>
            <a:ext cx="209615" cy="5349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 defTabSz="509412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767832" y="7110307"/>
            <a:ext cx="1396957" cy="6620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 defTabSz="509412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1027" name="Picture 3" descr="C:\Documents and Settings\rob.morrison\Desktop\PiL_PPT\Picture 20.pn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4460602" y="649635"/>
            <a:ext cx="5012238" cy="4453363"/>
          </a:xfrm>
          <a:prstGeom prst="rect">
            <a:avLst/>
          </a:prstGeom>
          <a:noFill/>
        </p:spPr>
      </p:pic>
      <p:pic>
        <p:nvPicPr>
          <p:cNvPr id="22" name="Picture 21" descr="Blue_Background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0057570" cy="776485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255274" y="3052860"/>
            <a:ext cx="4229412" cy="124644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256512" y="4440522"/>
            <a:ext cx="3548952" cy="120904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6" name="Picture 25" descr="yellow-square.png"/>
          <p:cNvPicPr>
            <a:picLocks noChangeAspect="1"/>
          </p:cNvPicPr>
          <p:nvPr userDrawn="1"/>
        </p:nvPicPr>
        <p:blipFill>
          <a:blip r:embed="rId4" cstate="email">
            <a:alphaModFix/>
            <a:lum bright="-6000"/>
          </a:blip>
          <a:stretch>
            <a:fillRect/>
          </a:stretch>
        </p:blipFill>
        <p:spPr>
          <a:xfrm>
            <a:off x="3164788" y="416922"/>
            <a:ext cx="1893461" cy="2079416"/>
          </a:xfrm>
          <a:prstGeom prst="rect">
            <a:avLst/>
          </a:prstGeom>
        </p:spPr>
      </p:pic>
      <p:pic>
        <p:nvPicPr>
          <p:cNvPr id="13" name="Picture 2" descr="M:\Public Sector\FY10 Active Jobs\SLX00019_PiL_More Templates\STUDIO\Print\PiL_PPT\Partners-in-Learning_2_bL_r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3172" y="6966553"/>
            <a:ext cx="1943280" cy="462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301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80156" y="1860752"/>
            <a:ext cx="8559144" cy="5134408"/>
          </a:xfrm>
        </p:spPr>
        <p:txBody>
          <a:bodyPr/>
          <a:lstStyle>
            <a:lvl1pPr marL="318383" indent="-318383">
              <a:spcAft>
                <a:spcPts val="0"/>
              </a:spcAft>
              <a:buClr>
                <a:srgbClr val="5490CA"/>
              </a:buClr>
              <a:buSzPct val="110000"/>
              <a:buFont typeface="Arial"/>
              <a:buChar char="•"/>
              <a:defRPr sz="2000">
                <a:solidFill>
                  <a:srgbClr val="000000"/>
                </a:solidFill>
                <a:effectLst/>
              </a:defRPr>
            </a:lvl1pPr>
            <a:lvl2pPr marL="634997" indent="-316614">
              <a:buFont typeface="Lucida Grande"/>
              <a:buChar char="-"/>
              <a:defRPr sz="1800">
                <a:solidFill>
                  <a:srgbClr val="000000"/>
                </a:solidFill>
              </a:defRPr>
            </a:lvl2pPr>
            <a:lvl3pPr marL="953380" indent="-318383">
              <a:defRPr sz="1800">
                <a:solidFill>
                  <a:srgbClr val="000000"/>
                </a:solidFill>
              </a:defRPr>
            </a:lvl3pPr>
            <a:lvl4pPr marL="1269993" indent="-316614">
              <a:defRPr sz="18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z="1800" dirty="0" smtClean="0">
                <a:solidFill>
                  <a:srgbClr val="525353"/>
                </a:solidFill>
              </a:rPr>
              <a:t>Fourth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081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80156" y="1860752"/>
            <a:ext cx="8559144" cy="5134408"/>
          </a:xfrm>
        </p:spPr>
        <p:txBody>
          <a:bodyPr/>
          <a:lstStyle>
            <a:lvl1pPr marL="318383" indent="-318383">
              <a:spcAft>
                <a:spcPts val="0"/>
              </a:spcAft>
              <a:buClr>
                <a:srgbClr val="5490CA"/>
              </a:buClr>
              <a:buSzPct val="110000"/>
              <a:buFont typeface="Arial"/>
              <a:buChar char="•"/>
              <a:defRPr sz="2000">
                <a:solidFill>
                  <a:srgbClr val="000000"/>
                </a:solidFill>
                <a:effectLst/>
              </a:defRPr>
            </a:lvl1pPr>
            <a:lvl2pPr marL="634997" indent="-316614">
              <a:buFont typeface="Lucida Grande"/>
              <a:buChar char="-"/>
              <a:defRPr sz="1800">
                <a:solidFill>
                  <a:srgbClr val="000000"/>
                </a:solidFill>
              </a:defRPr>
            </a:lvl2pPr>
            <a:lvl3pPr marL="953380" indent="-318383">
              <a:defRPr sz="1800">
                <a:solidFill>
                  <a:srgbClr val="000000"/>
                </a:solidFill>
              </a:defRPr>
            </a:lvl3pPr>
            <a:lvl4pPr marL="1269993" indent="-316614">
              <a:defRPr sz="18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z="1800" dirty="0" smtClean="0">
                <a:solidFill>
                  <a:srgbClr val="525353"/>
                </a:solidFill>
              </a:rPr>
              <a:t>Fourth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040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336" y="438552"/>
            <a:ext cx="8559144" cy="8977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circles-yellow.png"/>
          <p:cNvPicPr>
            <a:picLocks noChangeAspect="1"/>
          </p:cNvPicPr>
          <p:nvPr userDrawn="1"/>
        </p:nvPicPr>
        <p:blipFill>
          <a:blip r:embed="rId2" cstate="email">
            <a:alphaModFix amt="60000"/>
          </a:blip>
          <a:stretch>
            <a:fillRect/>
          </a:stretch>
        </p:blipFill>
        <p:spPr>
          <a:xfrm>
            <a:off x="8614821" y="4121254"/>
            <a:ext cx="1247197" cy="2563637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80156" y="1860752"/>
            <a:ext cx="8559144" cy="5134408"/>
          </a:xfrm>
        </p:spPr>
        <p:txBody>
          <a:bodyPr/>
          <a:lstStyle>
            <a:lvl1pPr marL="318383" indent="-318383">
              <a:spcAft>
                <a:spcPts val="0"/>
              </a:spcAft>
              <a:buClr>
                <a:schemeClr val="bg1"/>
              </a:buClr>
              <a:buSzPct val="110000"/>
              <a:buFont typeface="Arial"/>
              <a:buChar char="•"/>
              <a:defRPr sz="2000">
                <a:solidFill>
                  <a:schemeClr val="bg1"/>
                </a:solidFill>
                <a:effectLst/>
              </a:defRPr>
            </a:lvl1pPr>
            <a:lvl2pPr marL="634997" indent="-316614">
              <a:buClr>
                <a:schemeClr val="bg1"/>
              </a:buClr>
              <a:buFont typeface="Lucida Grande"/>
              <a:buChar char="-"/>
              <a:defRPr sz="1800">
                <a:solidFill>
                  <a:schemeClr val="bg1"/>
                </a:solidFill>
              </a:defRPr>
            </a:lvl2pPr>
            <a:lvl3pPr marL="953380" indent="-318383"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1269993" indent="-316614">
              <a:buClr>
                <a:schemeClr val="bg1"/>
              </a:buClr>
              <a:defRPr sz="1800"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6485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2331720"/>
            <a:ext cx="9695180" cy="897784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yellow-square.png"/>
          <p:cNvPicPr>
            <a:picLocks noChangeAspect="1"/>
          </p:cNvPicPr>
          <p:nvPr userDrawn="1"/>
        </p:nvPicPr>
        <p:blipFill>
          <a:blip r:embed="rId2" cstate="email">
            <a:lum/>
            <a:alphaModFix amt="60000"/>
          </a:blip>
          <a:stretch>
            <a:fillRect/>
          </a:stretch>
        </p:blipFill>
        <p:spPr>
          <a:xfrm>
            <a:off x="7285938" y="4179523"/>
            <a:ext cx="2185722" cy="2400380"/>
          </a:xfrm>
          <a:prstGeom prst="rect">
            <a:avLst/>
          </a:prstGeom>
        </p:spPr>
      </p:pic>
      <p:pic>
        <p:nvPicPr>
          <p:cNvPr id="8" name="Picture 2" descr="M:\Public Sector\FY10 Active Jobs\SLX00019_PiL_More Templates\STUDIO\Print\PiL_PPT\Partners-in-Learning_2_bL_r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3172" y="6966553"/>
            <a:ext cx="1943280" cy="462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764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2368" y="1813560"/>
            <a:ext cx="4124472" cy="5129425"/>
          </a:xfrm>
        </p:spPr>
        <p:txBody>
          <a:bodyPr/>
          <a:lstStyle>
            <a:lvl1pPr>
              <a:defRPr sz="2500">
                <a:solidFill>
                  <a:schemeClr val="tx2"/>
                </a:solidFill>
              </a:defRPr>
            </a:lvl1pPr>
            <a:lvl2pPr marL="318383" indent="-318383">
              <a:buClr>
                <a:srgbClr val="5490CA"/>
              </a:buClr>
              <a:buSzPct val="110000"/>
              <a:buFont typeface="Arial"/>
              <a:buChar char="•"/>
              <a:defRPr sz="2000">
                <a:solidFill>
                  <a:srgbClr val="525353"/>
                </a:solidFill>
              </a:defRPr>
            </a:lvl2pPr>
            <a:lvl3pPr>
              <a:defRPr sz="2200"/>
            </a:lvl3pPr>
            <a:lvl4pPr marL="634997" indent="-316614">
              <a:defRPr sz="1800">
                <a:solidFill>
                  <a:srgbClr val="525353"/>
                </a:solidFill>
              </a:defRPr>
            </a:lvl4pPr>
            <a:lvl5pPr marL="953380" indent="-318383">
              <a:buFont typeface="Arial"/>
              <a:buChar char="•"/>
              <a:defRPr sz="1800">
                <a:solidFill>
                  <a:srgbClr val="52535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sz="1800" dirty="0" smtClean="0">
                <a:solidFill>
                  <a:srgbClr val="525353"/>
                </a:solidFill>
              </a:rPr>
              <a:t>Fourth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813560"/>
            <a:ext cx="4107180" cy="5129425"/>
          </a:xfrm>
        </p:spPr>
        <p:txBody>
          <a:bodyPr/>
          <a:lstStyle>
            <a:lvl1pPr>
              <a:defRPr sz="2500"/>
            </a:lvl1pPr>
            <a:lvl2pPr marL="318383" indent="-318383">
              <a:buClr>
                <a:srgbClr val="5490CA"/>
              </a:buClr>
              <a:buSzPct val="110000"/>
              <a:buFont typeface="Arial"/>
              <a:buChar char="•"/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200"/>
            </a:lvl3pPr>
            <a:lvl4pPr marL="634997" indent="-316614"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 marL="953380" indent="-318383">
              <a:buFont typeface="Arial"/>
              <a:buChar char="•"/>
              <a:defRPr sz="1800">
                <a:solidFill>
                  <a:srgbClr val="52535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sz="1800" dirty="0" smtClean="0">
                <a:solidFill>
                  <a:srgbClr val="525353"/>
                </a:solidFill>
              </a:rPr>
              <a:t>Fourth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25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72368" y="1285608"/>
            <a:ext cx="8147832" cy="5536832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effectLst/>
                <a:latin typeface="Consolas"/>
                <a:cs typeface="Consolas"/>
              </a:defRPr>
            </a:lvl1pPr>
            <a:lvl2pPr marL="385597" indent="0">
              <a:buFont typeface="Arial"/>
              <a:buNone/>
              <a:defRPr baseline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defRPr>
            </a:lvl2pPr>
            <a:lvl3pPr>
              <a:buNone/>
              <a:defRPr sz="2000" baseline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>
                <a:solidFill>
                  <a:srgbClr val="A4A5A5"/>
                </a:solidFill>
              </a:rPr>
              <a:t>Second level</a:t>
            </a:r>
          </a:p>
          <a:p>
            <a:pPr lvl="2"/>
            <a:r>
              <a:rPr lang="en-US" sz="2000" dirty="0" smtClean="0">
                <a:solidFill>
                  <a:srgbClr val="A4A5A5"/>
                </a:solidFill>
              </a:rPr>
              <a:t>Third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21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7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02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/>
            </a:lvl1pPr>
          </a:lstStyle>
          <a:p>
            <a:pPr defTabSz="509412">
              <a:defRPr/>
            </a:pPr>
            <a:fld id="{6087FB53-4CF3-4502-B29C-131F9D344738}" type="datetimeFigureOut">
              <a:rPr lang="pt-PT" sz="2000">
                <a:solidFill>
                  <a:srgbClr val="AFDAF6"/>
                </a:solidFill>
              </a:rPr>
              <a:pPr defTabSz="509412">
                <a:defRPr/>
              </a:pPr>
              <a:t>10/07/2016</a:t>
            </a:fld>
            <a:endParaRPr lang="pt-PT" sz="2000">
              <a:solidFill>
                <a:srgbClr val="AFDAF6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/>
            </a:lvl1pPr>
          </a:lstStyle>
          <a:p>
            <a:pPr defTabSz="509412">
              <a:defRPr/>
            </a:pPr>
            <a:endParaRPr lang="pt-PT" sz="2000">
              <a:solidFill>
                <a:srgbClr val="AFDAF6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/>
            </a:lvl1pPr>
          </a:lstStyle>
          <a:p>
            <a:pPr defTabSz="509412">
              <a:defRPr/>
            </a:pPr>
            <a:fld id="{72DA0890-7901-4515-92A8-12D114FBB121}" type="slidenum">
              <a:rPr lang="pt-PT" sz="2000">
                <a:solidFill>
                  <a:srgbClr val="AFDAF6"/>
                </a:solidFill>
              </a:rPr>
              <a:pPr defTabSz="509412">
                <a:defRPr/>
              </a:pPr>
              <a:t>‹nº›</a:t>
            </a:fld>
            <a:endParaRPr lang="pt-PT" sz="2000">
              <a:solidFill>
                <a:srgbClr val="AFDA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3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6740" y="1554480"/>
            <a:ext cx="8636813" cy="2072640"/>
          </a:xfrm>
          <a:ln>
            <a:noFill/>
          </a:ln>
        </p:spPr>
        <p:txBody>
          <a:bodyPr vert="horz" tIns="0" rIns="2037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6740" y="3659007"/>
            <a:ext cx="8640166" cy="1986280"/>
          </a:xfrm>
        </p:spPr>
        <p:txBody>
          <a:bodyPr lIns="0" rIns="20376"/>
          <a:lstStyle>
            <a:lvl1pPr marL="0" marR="50941" indent="0" algn="r">
              <a:buNone/>
              <a:defRPr>
                <a:solidFill>
                  <a:schemeClr val="tx1"/>
                </a:solidFill>
              </a:defRPr>
            </a:lvl1pPr>
            <a:lvl2pPr marL="509412" indent="0" algn="ctr">
              <a:buNone/>
            </a:lvl2pPr>
            <a:lvl3pPr marL="1018824" indent="0" algn="ctr">
              <a:buNone/>
            </a:lvl3pPr>
            <a:lvl4pPr marL="1528237" indent="0" algn="ctr">
              <a:buNone/>
            </a:lvl4pPr>
            <a:lvl5pPr marL="2037649" indent="0" algn="ctr">
              <a:buNone/>
            </a:lvl5pPr>
            <a:lvl6pPr marL="2547061" indent="0" algn="ctr">
              <a:buNone/>
            </a:lvl6pPr>
            <a:lvl7pPr marL="3056473" indent="0" algn="ctr">
              <a:buNone/>
            </a:lvl7pPr>
            <a:lvl8pPr marL="3565886" indent="0" algn="ctr">
              <a:buNone/>
            </a:lvl8pPr>
            <a:lvl9pPr marL="4075298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1952-0130-428C-AA4E-FC8AA44C4AA3}" type="datetimeFigureOut">
              <a:rPr lang="pt-PT" smtClean="0">
                <a:solidFill>
                  <a:srgbClr val="DBF5F9">
                    <a:shade val="90000"/>
                  </a:srgbClr>
                </a:solidFill>
              </a:rPr>
              <a:pPr/>
              <a:t>10/07/2016</a:t>
            </a:fld>
            <a:endParaRPr lang="pt-P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4EED-EE30-4F27-A0FF-A34570CCA49D}" type="slidenum">
              <a:rPr lang="pt-PT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PT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0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1952-0130-428C-AA4E-FC8AA44C4AA3}" type="datetimeFigureOut">
              <a:rPr lang="pt-PT" smtClean="0">
                <a:solidFill>
                  <a:srgbClr val="04617B">
                    <a:shade val="90000"/>
                  </a:srgbClr>
                </a:solidFill>
              </a:rPr>
              <a:pPr/>
              <a:t>10/07/2016</a:t>
            </a:fld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4EED-EE30-4F27-A0FF-A34570CCA49D}" type="slidenum">
              <a:rPr lang="pt-PT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7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387" y="1492301"/>
            <a:ext cx="8549640" cy="154411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3387" y="3065286"/>
            <a:ext cx="8549640" cy="1711007"/>
          </a:xfrm>
        </p:spPr>
        <p:txBody>
          <a:bodyPr lIns="50941" rIns="50941" anchor="t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1952-0130-428C-AA4E-FC8AA44C4AA3}" type="datetimeFigureOut">
              <a:rPr lang="pt-PT" smtClean="0">
                <a:solidFill>
                  <a:srgbClr val="DBF5F9">
                    <a:shade val="90000"/>
                  </a:srgbClr>
                </a:solidFill>
              </a:rPr>
              <a:pPr/>
              <a:t>10/07/2016</a:t>
            </a:fld>
            <a:endParaRPr lang="pt-P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4EED-EE30-4F27-A0FF-A34570CCA49D}" type="slidenum">
              <a:rPr lang="pt-PT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PT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89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3"/>
            <a:ext cx="43754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3"/>
            <a:ext cx="43754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97966"/>
            <a:ext cx="9052560" cy="12954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176096"/>
            <a:ext cx="4442460" cy="5026152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176096"/>
            <a:ext cx="4442460" cy="5026152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1952-0130-428C-AA4E-FC8AA44C4AA3}" type="datetimeFigureOut">
              <a:rPr lang="pt-PT" smtClean="0">
                <a:solidFill>
                  <a:srgbClr val="04617B">
                    <a:shade val="90000"/>
                  </a:srgbClr>
                </a:solidFill>
              </a:rPr>
              <a:pPr/>
              <a:t>10/07/2016</a:t>
            </a:fld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4EED-EE30-4F27-A0FF-A34570CCA49D}" type="slidenum">
              <a:rPr lang="pt-PT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5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97966"/>
            <a:ext cx="9052560" cy="1295400"/>
          </a:xfrm>
        </p:spPr>
        <p:txBody>
          <a:bodyPr tIns="50941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102614"/>
            <a:ext cx="4444207" cy="747266"/>
          </a:xfrm>
        </p:spPr>
        <p:txBody>
          <a:bodyPr lIns="50941" tIns="0" rIns="50941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09528" y="2107725"/>
            <a:ext cx="4445953" cy="742155"/>
          </a:xfrm>
        </p:spPr>
        <p:txBody>
          <a:bodyPr lIns="50941" tIns="0" rIns="50941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2920" y="2849880"/>
            <a:ext cx="4444207" cy="4358483"/>
          </a:xfrm>
        </p:spPr>
        <p:txBody>
          <a:bodyPr tIns="0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849880"/>
            <a:ext cx="4445953" cy="4358483"/>
          </a:xfrm>
        </p:spPr>
        <p:txBody>
          <a:bodyPr tIns="0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1952-0130-428C-AA4E-FC8AA44C4AA3}" type="datetimeFigureOut">
              <a:rPr lang="pt-PT" smtClean="0">
                <a:solidFill>
                  <a:srgbClr val="04617B">
                    <a:shade val="90000"/>
                  </a:srgbClr>
                </a:solidFill>
              </a:rPr>
              <a:pPr/>
              <a:t>10/07/2016</a:t>
            </a:fld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4EED-EE30-4F27-A0FF-A34570CCA49D}" type="slidenum">
              <a:rPr lang="pt-PT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2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97966"/>
            <a:ext cx="9136380" cy="1295400"/>
          </a:xfrm>
        </p:spPr>
        <p:txBody>
          <a:bodyPr vert="horz" tIns="5094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1952-0130-428C-AA4E-FC8AA44C4AA3}" type="datetimeFigureOut">
              <a:rPr lang="pt-PT" smtClean="0">
                <a:solidFill>
                  <a:srgbClr val="04617B">
                    <a:shade val="90000"/>
                  </a:srgbClr>
                </a:solidFill>
              </a:rPr>
              <a:pPr/>
              <a:t>10/07/2016</a:t>
            </a:fld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4EED-EE30-4F27-A0FF-A34570CCA49D}" type="slidenum">
              <a:rPr lang="pt-PT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2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1952-0130-428C-AA4E-FC8AA44C4AA3}" type="datetimeFigureOut">
              <a:rPr lang="pt-PT" smtClean="0">
                <a:solidFill>
                  <a:srgbClr val="04617B">
                    <a:shade val="90000"/>
                  </a:srgbClr>
                </a:solidFill>
              </a:rPr>
              <a:pPr/>
              <a:t>10/07/2016</a:t>
            </a:fld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4EED-EE30-4F27-A0FF-A34570CCA49D}" type="slidenum">
              <a:rPr lang="pt-PT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1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582932"/>
            <a:ext cx="3017520" cy="131699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4380" y="1899920"/>
            <a:ext cx="3017520" cy="5181600"/>
          </a:xfrm>
        </p:spPr>
        <p:txBody>
          <a:bodyPr lIns="20376" rIns="20376"/>
          <a:lstStyle>
            <a:lvl1pPr marL="0" indent="0" algn="l">
              <a:buNone/>
              <a:defRPr sz="16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32555" y="1899920"/>
            <a:ext cx="5622925" cy="5181600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7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1952-0130-428C-AA4E-FC8AA44C4AA3}" type="datetimeFigureOut">
              <a:rPr lang="pt-PT" smtClean="0">
                <a:solidFill>
                  <a:srgbClr val="04617B">
                    <a:shade val="90000"/>
                  </a:srgbClr>
                </a:solidFill>
              </a:rPr>
              <a:pPr/>
              <a:t>10/07/2016</a:t>
            </a:fld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4EED-EE30-4F27-A0FF-A34570CCA49D}" type="slidenum">
              <a:rPr lang="pt-PT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3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82328" y="1255821"/>
            <a:ext cx="5783580" cy="46634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 defTabSz="1018824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04547" y="6074405"/>
            <a:ext cx="170993" cy="17617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 defTabSz="1018824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1333929"/>
            <a:ext cx="2434133" cy="1793637"/>
          </a:xfrm>
        </p:spPr>
        <p:txBody>
          <a:bodyPr vert="horz" lIns="50941" tIns="50941" rIns="50941" bIns="50941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" y="3205956"/>
            <a:ext cx="2430780" cy="2469896"/>
          </a:xfrm>
        </p:spPr>
        <p:txBody>
          <a:bodyPr lIns="71318" rIns="50941" bIns="50941" anchor="t"/>
          <a:lstStyle>
            <a:lvl1pPr marL="0" indent="0" algn="l">
              <a:spcBef>
                <a:spcPts val="279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1952-0130-428C-AA4E-FC8AA44C4AA3}" type="datetimeFigureOut">
              <a:rPr lang="pt-PT" smtClean="0">
                <a:solidFill>
                  <a:srgbClr val="04617B">
                    <a:shade val="90000"/>
                  </a:srgbClr>
                </a:solidFill>
              </a:rPr>
              <a:pPr/>
              <a:t>10/07/2016</a:t>
            </a:fld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84920" y="7203864"/>
            <a:ext cx="670560" cy="413808"/>
          </a:xfrm>
        </p:spPr>
        <p:txBody>
          <a:bodyPr/>
          <a:lstStyle/>
          <a:p>
            <a:fld id="{723F4EED-EE30-4F27-A0FF-A34570CCA49D}" type="slidenum">
              <a:rPr lang="pt-PT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34372" y="1359453"/>
            <a:ext cx="5079492" cy="445617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478" y="6592147"/>
            <a:ext cx="10079355" cy="118025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pPr defTabSz="1018824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19650" y="7049136"/>
            <a:ext cx="5238750" cy="7232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pPr defTabSz="1018824"/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9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1952-0130-428C-AA4E-FC8AA44C4AA3}" type="datetimeFigureOut">
              <a:rPr lang="pt-PT" smtClean="0">
                <a:solidFill>
                  <a:srgbClr val="04617B">
                    <a:shade val="90000"/>
                  </a:srgbClr>
                </a:solidFill>
              </a:rPr>
              <a:pPr/>
              <a:t>10/07/2016</a:t>
            </a:fld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4EED-EE30-4F27-A0FF-A34570CCA49D}" type="slidenum">
              <a:rPr lang="pt-PT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0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036322"/>
            <a:ext cx="2263140" cy="590666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036322"/>
            <a:ext cx="6621780" cy="590666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1952-0130-428C-AA4E-FC8AA44C4AA3}" type="datetimeFigureOut">
              <a:rPr lang="pt-PT" smtClean="0">
                <a:solidFill>
                  <a:srgbClr val="04617B">
                    <a:shade val="90000"/>
                  </a:srgbClr>
                </a:solidFill>
              </a:rPr>
              <a:pPr/>
              <a:t>10/07/2016</a:t>
            </a:fld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4EED-EE30-4F27-A0FF-A34570CCA49D}" type="slidenum">
              <a:rPr lang="pt-PT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9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80156" y="1860752"/>
            <a:ext cx="8559144" cy="5134408"/>
          </a:xfrm>
        </p:spPr>
        <p:txBody>
          <a:bodyPr/>
          <a:lstStyle>
            <a:lvl1pPr marL="318383" indent="-318383">
              <a:spcAft>
                <a:spcPts val="0"/>
              </a:spcAft>
              <a:buClr>
                <a:srgbClr val="5490CA"/>
              </a:buClr>
              <a:buSzPct val="110000"/>
              <a:buFont typeface="Arial"/>
              <a:buChar char="•"/>
              <a:defRPr sz="2000">
                <a:solidFill>
                  <a:srgbClr val="000000"/>
                </a:solidFill>
                <a:effectLst/>
              </a:defRPr>
            </a:lvl1pPr>
            <a:lvl2pPr marL="634997" indent="-316614">
              <a:buFont typeface="Lucida Grande"/>
              <a:buChar char="-"/>
              <a:defRPr sz="1800">
                <a:solidFill>
                  <a:srgbClr val="000000"/>
                </a:solidFill>
              </a:defRPr>
            </a:lvl2pPr>
            <a:lvl3pPr marL="953380" indent="-318383">
              <a:defRPr sz="1800">
                <a:solidFill>
                  <a:srgbClr val="000000"/>
                </a:solidFill>
              </a:defRPr>
            </a:lvl3pPr>
            <a:lvl4pPr marL="1269993" indent="-316614">
              <a:defRPr sz="18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z="1800" dirty="0" smtClean="0">
                <a:solidFill>
                  <a:srgbClr val="525353"/>
                </a:solidFill>
              </a:rPr>
              <a:t>Fourth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21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767833" y="0"/>
            <a:ext cx="321423" cy="223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ctr"/>
          <a:lstStyle/>
          <a:p>
            <a:pPr algn="ctr" defTabSz="509352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" y="1528372"/>
            <a:ext cx="226487" cy="9679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ctr"/>
          <a:lstStyle/>
          <a:p>
            <a:pPr algn="ctr" defTabSz="509352"/>
            <a:r>
              <a:rPr lang="en-US" sz="2000" dirty="0" smtClean="0">
                <a:solidFill>
                  <a:prstClr val="white"/>
                </a:solidFill>
              </a:rPr>
              <a:t>  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9848787" y="6011590"/>
            <a:ext cx="209615" cy="5349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ctr"/>
          <a:lstStyle/>
          <a:p>
            <a:pPr algn="ctr" defTabSz="509352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767833" y="7110308"/>
            <a:ext cx="1396957" cy="6620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ctr"/>
          <a:lstStyle/>
          <a:p>
            <a:pPr algn="ctr" defTabSz="509352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1027" name="Picture 3" descr="C:\Documents and Settings\rob.morrison\Desktop\PiL_PPT\Picture 20.pn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4460602" y="649636"/>
            <a:ext cx="5012238" cy="4453363"/>
          </a:xfrm>
          <a:prstGeom prst="rect">
            <a:avLst/>
          </a:prstGeom>
          <a:noFill/>
        </p:spPr>
      </p:pic>
      <p:pic>
        <p:nvPicPr>
          <p:cNvPr id="22" name="Picture 21" descr="Blue_Background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0057570" cy="776485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255274" y="3052860"/>
            <a:ext cx="4229412" cy="124644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256512" y="4440522"/>
            <a:ext cx="3548952" cy="120904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50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6" name="Picture 25" descr="yellow-square.png"/>
          <p:cNvPicPr>
            <a:picLocks noChangeAspect="1"/>
          </p:cNvPicPr>
          <p:nvPr userDrawn="1"/>
        </p:nvPicPr>
        <p:blipFill>
          <a:blip r:embed="rId4" cstate="email">
            <a:alphaModFix/>
            <a:lum bright="-6000"/>
          </a:blip>
          <a:stretch>
            <a:fillRect/>
          </a:stretch>
        </p:blipFill>
        <p:spPr>
          <a:xfrm>
            <a:off x="3164789" y="416922"/>
            <a:ext cx="1893461" cy="2079416"/>
          </a:xfrm>
          <a:prstGeom prst="rect">
            <a:avLst/>
          </a:prstGeom>
        </p:spPr>
      </p:pic>
      <p:pic>
        <p:nvPicPr>
          <p:cNvPr id="13" name="Picture 2" descr="M:\Public Sector\FY10 Active Jobs\SLX00019_PiL_More Templates\STUDIO\Print\PiL_PPT\Partners-in-Learning_2_bL_r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3172" y="6966554"/>
            <a:ext cx="1943280" cy="462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532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80156" y="1860752"/>
            <a:ext cx="8559144" cy="5134408"/>
          </a:xfrm>
        </p:spPr>
        <p:txBody>
          <a:bodyPr/>
          <a:lstStyle>
            <a:lvl1pPr marL="318346" indent="-318346">
              <a:spcAft>
                <a:spcPts val="0"/>
              </a:spcAft>
              <a:buClr>
                <a:srgbClr val="5490CA"/>
              </a:buClr>
              <a:buSzPct val="110000"/>
              <a:buFont typeface="Arial"/>
              <a:buChar char="•"/>
              <a:defRPr sz="2000">
                <a:solidFill>
                  <a:srgbClr val="000000"/>
                </a:solidFill>
                <a:effectLst/>
              </a:defRPr>
            </a:lvl1pPr>
            <a:lvl2pPr marL="634922" indent="-316577">
              <a:buFont typeface="Lucida Grande"/>
              <a:buChar char="-"/>
              <a:defRPr sz="1800">
                <a:solidFill>
                  <a:srgbClr val="000000"/>
                </a:solidFill>
              </a:defRPr>
            </a:lvl2pPr>
            <a:lvl3pPr marL="953268" indent="-318346">
              <a:defRPr sz="1800">
                <a:solidFill>
                  <a:srgbClr val="000000"/>
                </a:solidFill>
              </a:defRPr>
            </a:lvl3pPr>
            <a:lvl4pPr marL="1269845" indent="-316577">
              <a:defRPr sz="18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z="1800" dirty="0" smtClean="0">
                <a:solidFill>
                  <a:srgbClr val="525353"/>
                </a:solidFill>
              </a:rPr>
              <a:t>Fourth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717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80156" y="1860752"/>
            <a:ext cx="8559144" cy="5134408"/>
          </a:xfrm>
        </p:spPr>
        <p:txBody>
          <a:bodyPr/>
          <a:lstStyle>
            <a:lvl1pPr marL="318346" indent="-318346">
              <a:spcAft>
                <a:spcPts val="0"/>
              </a:spcAft>
              <a:buClr>
                <a:srgbClr val="5490CA"/>
              </a:buClr>
              <a:buSzPct val="110000"/>
              <a:buFont typeface="Arial"/>
              <a:buChar char="•"/>
              <a:defRPr sz="2000">
                <a:solidFill>
                  <a:srgbClr val="000000"/>
                </a:solidFill>
                <a:effectLst/>
              </a:defRPr>
            </a:lvl1pPr>
            <a:lvl2pPr marL="634922" indent="-316577">
              <a:buFont typeface="Lucida Grande"/>
              <a:buChar char="-"/>
              <a:defRPr sz="1800">
                <a:solidFill>
                  <a:srgbClr val="000000"/>
                </a:solidFill>
              </a:defRPr>
            </a:lvl2pPr>
            <a:lvl3pPr marL="953268" indent="-318346">
              <a:defRPr sz="1800">
                <a:solidFill>
                  <a:srgbClr val="000000"/>
                </a:solidFill>
              </a:defRPr>
            </a:lvl3pPr>
            <a:lvl4pPr marL="1269845" indent="-316577">
              <a:defRPr sz="18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z="1800" dirty="0" smtClean="0">
                <a:solidFill>
                  <a:srgbClr val="525353"/>
                </a:solidFill>
              </a:rPr>
              <a:t>Fourth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807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336" y="438552"/>
            <a:ext cx="8559144" cy="8977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circles-yellow.png"/>
          <p:cNvPicPr>
            <a:picLocks noChangeAspect="1"/>
          </p:cNvPicPr>
          <p:nvPr userDrawn="1"/>
        </p:nvPicPr>
        <p:blipFill>
          <a:blip r:embed="rId2" cstate="email">
            <a:alphaModFix amt="60000"/>
          </a:blip>
          <a:stretch>
            <a:fillRect/>
          </a:stretch>
        </p:blipFill>
        <p:spPr>
          <a:xfrm>
            <a:off x="8614822" y="4121255"/>
            <a:ext cx="1247197" cy="2563637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80156" y="1860752"/>
            <a:ext cx="8559144" cy="5134408"/>
          </a:xfrm>
        </p:spPr>
        <p:txBody>
          <a:bodyPr/>
          <a:lstStyle>
            <a:lvl1pPr marL="318346" indent="-318346">
              <a:spcAft>
                <a:spcPts val="0"/>
              </a:spcAft>
              <a:buClr>
                <a:schemeClr val="bg1"/>
              </a:buClr>
              <a:buSzPct val="110000"/>
              <a:buFont typeface="Arial"/>
              <a:buChar char="•"/>
              <a:defRPr sz="2000">
                <a:solidFill>
                  <a:schemeClr val="bg1"/>
                </a:solidFill>
                <a:effectLst/>
              </a:defRPr>
            </a:lvl1pPr>
            <a:lvl2pPr marL="634922" indent="-316577">
              <a:buClr>
                <a:schemeClr val="bg1"/>
              </a:buClr>
              <a:buFont typeface="Lucida Grande"/>
              <a:buChar char="-"/>
              <a:defRPr sz="1800">
                <a:solidFill>
                  <a:schemeClr val="bg1"/>
                </a:solidFill>
              </a:defRPr>
            </a:lvl2pPr>
            <a:lvl3pPr marL="953268" indent="-318346"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1269845" indent="-316577">
              <a:buClr>
                <a:schemeClr val="bg1"/>
              </a:buClr>
              <a:defRPr sz="1800"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936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2" y="310897"/>
            <a:ext cx="90525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2" y="1787653"/>
            <a:ext cx="90525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8" y="7228333"/>
            <a:ext cx="3218687" cy="279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3"/>
            <a:ext cx="2313432" cy="279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3"/>
            <a:ext cx="2313432" cy="279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46">
        <a:defRPr>
          <a:latin typeface="+mn-lt"/>
          <a:ea typeface="+mn-ea"/>
          <a:cs typeface="+mn-cs"/>
        </a:defRPr>
      </a:lvl2pPr>
      <a:lvl3pPr marL="914294">
        <a:defRPr>
          <a:latin typeface="+mn-lt"/>
          <a:ea typeface="+mn-ea"/>
          <a:cs typeface="+mn-cs"/>
        </a:defRPr>
      </a:lvl3pPr>
      <a:lvl4pPr marL="1371440">
        <a:defRPr>
          <a:latin typeface="+mn-lt"/>
          <a:ea typeface="+mn-ea"/>
          <a:cs typeface="+mn-cs"/>
        </a:defRPr>
      </a:lvl4pPr>
      <a:lvl5pPr marL="1828586">
        <a:defRPr>
          <a:latin typeface="+mn-lt"/>
          <a:ea typeface="+mn-ea"/>
          <a:cs typeface="+mn-cs"/>
        </a:defRPr>
      </a:lvl5pPr>
      <a:lvl6pPr marL="2285732">
        <a:defRPr>
          <a:latin typeface="+mn-lt"/>
          <a:ea typeface="+mn-ea"/>
          <a:cs typeface="+mn-cs"/>
        </a:defRPr>
      </a:lvl6pPr>
      <a:lvl7pPr marL="2742880">
        <a:defRPr>
          <a:latin typeface="+mn-lt"/>
          <a:ea typeface="+mn-ea"/>
          <a:cs typeface="+mn-cs"/>
        </a:defRPr>
      </a:lvl7pPr>
      <a:lvl8pPr marL="3200026">
        <a:defRPr>
          <a:latin typeface="+mn-lt"/>
          <a:ea typeface="+mn-ea"/>
          <a:cs typeface="+mn-cs"/>
        </a:defRPr>
      </a:lvl8pPr>
      <a:lvl9pPr marL="36571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46">
        <a:defRPr>
          <a:latin typeface="+mn-lt"/>
          <a:ea typeface="+mn-ea"/>
          <a:cs typeface="+mn-cs"/>
        </a:defRPr>
      </a:lvl2pPr>
      <a:lvl3pPr marL="914294">
        <a:defRPr>
          <a:latin typeface="+mn-lt"/>
          <a:ea typeface="+mn-ea"/>
          <a:cs typeface="+mn-cs"/>
        </a:defRPr>
      </a:lvl3pPr>
      <a:lvl4pPr marL="1371440">
        <a:defRPr>
          <a:latin typeface="+mn-lt"/>
          <a:ea typeface="+mn-ea"/>
          <a:cs typeface="+mn-cs"/>
        </a:defRPr>
      </a:lvl4pPr>
      <a:lvl5pPr marL="1828586">
        <a:defRPr>
          <a:latin typeface="+mn-lt"/>
          <a:ea typeface="+mn-ea"/>
          <a:cs typeface="+mn-cs"/>
        </a:defRPr>
      </a:lvl5pPr>
      <a:lvl6pPr marL="2285732">
        <a:defRPr>
          <a:latin typeface="+mn-lt"/>
          <a:ea typeface="+mn-ea"/>
          <a:cs typeface="+mn-cs"/>
        </a:defRPr>
      </a:lvl6pPr>
      <a:lvl7pPr marL="2742880">
        <a:defRPr>
          <a:latin typeface="+mn-lt"/>
          <a:ea typeface="+mn-ea"/>
          <a:cs typeface="+mn-cs"/>
        </a:defRPr>
      </a:lvl7pPr>
      <a:lvl8pPr marL="3200026">
        <a:defRPr>
          <a:latin typeface="+mn-lt"/>
          <a:ea typeface="+mn-ea"/>
          <a:cs typeface="+mn-cs"/>
        </a:defRPr>
      </a:lvl8pPr>
      <a:lvl9pPr marL="3657172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2368" y="387824"/>
            <a:ext cx="7385664" cy="897784"/>
          </a:xfrm>
          <a:prstGeom prst="rect">
            <a:avLst/>
          </a:prstGeom>
          <a:effectLst/>
        </p:spPr>
        <p:txBody>
          <a:bodyPr vert="horz" lIns="101870" tIns="50935" rIns="101870" bIns="50935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156" y="1308409"/>
            <a:ext cx="8559144" cy="715273"/>
          </a:xfrm>
          <a:prstGeom prst="rect">
            <a:avLst/>
          </a:prstGeom>
        </p:spPr>
        <p:txBody>
          <a:bodyPr vert="horz" lIns="101870" tIns="50935" rIns="101870" bIns="5093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863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xStyles>
    <p:titleStyle>
      <a:lvl1pPr algn="l" defTabSz="509352" rtl="0" eaLnBrk="1" latinLnBrk="0" hangingPunct="1">
        <a:spcBef>
          <a:spcPct val="0"/>
        </a:spcBef>
        <a:buNone/>
        <a:defRPr sz="3300" kern="1200"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509352" rtl="0" eaLnBrk="1" latinLnBrk="0" hangingPunct="1">
        <a:spcBef>
          <a:spcPct val="20000"/>
        </a:spcBef>
        <a:spcAft>
          <a:spcPts val="669"/>
        </a:spcAft>
        <a:buFont typeface="Arial"/>
        <a:buNone/>
        <a:defRPr sz="2500" kern="1200">
          <a:solidFill>
            <a:schemeClr val="tx2"/>
          </a:solidFill>
          <a:effectLst/>
          <a:latin typeface="+mn-lt"/>
          <a:ea typeface="+mn-ea"/>
          <a:cs typeface="+mn-cs"/>
        </a:defRPr>
      </a:lvl1pPr>
      <a:lvl2pPr marL="385552" indent="-385552" algn="l" defTabSz="509352" rtl="0" eaLnBrk="1" latinLnBrk="0" hangingPunct="1">
        <a:lnSpc>
          <a:spcPct val="120000"/>
        </a:lnSpc>
        <a:spcBef>
          <a:spcPct val="20000"/>
        </a:spcBef>
        <a:buSzPct val="100000"/>
        <a:buFontTx/>
        <a:buBlip>
          <a:blip r:embed="rId13"/>
        </a:buBlip>
        <a:defRPr sz="2000" kern="1200">
          <a:solidFill>
            <a:srgbClr val="A4A5A5"/>
          </a:solidFill>
          <a:latin typeface="+mn-lt"/>
          <a:ea typeface="+mn-ea"/>
          <a:cs typeface="+mn-cs"/>
        </a:defRPr>
      </a:lvl2pPr>
      <a:lvl3pPr marL="1273382" indent="-254676" algn="l" defTabSz="50935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827698" indent="-442146" algn="l" defTabSz="50935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92087" indent="-254676" algn="l" defTabSz="50935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440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793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145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498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2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05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58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11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64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16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69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21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2368" y="387824"/>
            <a:ext cx="7385664" cy="897784"/>
          </a:xfrm>
          <a:prstGeom prst="rect">
            <a:avLst/>
          </a:prstGeom>
          <a:effectLst/>
        </p:spPr>
        <p:txBody>
          <a:bodyPr vert="horz" lIns="101882" tIns="50941" rIns="101882" bIns="50941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156" y="1308408"/>
            <a:ext cx="8559144" cy="715273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687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xStyles>
    <p:titleStyle>
      <a:lvl1pPr algn="l" defTabSz="509412" rtl="0" eaLnBrk="1" latinLnBrk="0" hangingPunct="1">
        <a:spcBef>
          <a:spcPct val="0"/>
        </a:spcBef>
        <a:buNone/>
        <a:defRPr sz="3300" kern="1200"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509412" rtl="0" eaLnBrk="1" latinLnBrk="0" hangingPunct="1">
        <a:spcBef>
          <a:spcPct val="20000"/>
        </a:spcBef>
        <a:spcAft>
          <a:spcPts val="669"/>
        </a:spcAft>
        <a:buFont typeface="Arial"/>
        <a:buNone/>
        <a:defRPr sz="2500" kern="1200">
          <a:solidFill>
            <a:schemeClr val="tx2"/>
          </a:solidFill>
          <a:effectLst/>
          <a:latin typeface="+mn-lt"/>
          <a:ea typeface="+mn-ea"/>
          <a:cs typeface="+mn-cs"/>
        </a:defRPr>
      </a:lvl1pPr>
      <a:lvl2pPr marL="385597" indent="-385597" algn="l" defTabSz="509412" rtl="0" eaLnBrk="1" latinLnBrk="0" hangingPunct="1">
        <a:lnSpc>
          <a:spcPct val="120000"/>
        </a:lnSpc>
        <a:spcBef>
          <a:spcPct val="20000"/>
        </a:spcBef>
        <a:buSzPct val="100000"/>
        <a:buFontTx/>
        <a:buBlip>
          <a:blip r:embed="rId12"/>
        </a:buBlip>
        <a:defRPr sz="2000" kern="1200">
          <a:solidFill>
            <a:srgbClr val="A4A5A5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827795" indent="-442198" algn="l" defTabSz="50941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478" y="-8096"/>
            <a:ext cx="10079355" cy="118025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pPr defTabSz="1018824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19650" y="-8096"/>
            <a:ext cx="5238750" cy="7232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pPr defTabSz="1018824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2920" y="797966"/>
            <a:ext cx="9052560" cy="1295400"/>
          </a:xfrm>
          <a:prstGeom prst="rect">
            <a:avLst/>
          </a:prstGeom>
        </p:spPr>
        <p:txBody>
          <a:bodyPr vert="horz" lIns="0" tIns="50941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2920" y="2193544"/>
            <a:ext cx="9052560" cy="4974336"/>
          </a:xfrm>
          <a:prstGeom prst="rect">
            <a:avLst/>
          </a:prstGeom>
        </p:spPr>
        <p:txBody>
          <a:bodyPr vert="horz" lIns="101882" tIns="50941" rIns="101882" bIns="50941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18824"/>
            <a:fld id="{6D371952-0130-428C-AA4E-FC8AA44C4AA3}" type="datetimeFigureOut">
              <a:rPr lang="pt-PT" smtClean="0">
                <a:solidFill>
                  <a:srgbClr val="04617B">
                    <a:shade val="90000"/>
                  </a:srgbClr>
                </a:solidFill>
              </a:rPr>
              <a:pPr defTabSz="1018824"/>
              <a:t>10/07/2016</a:t>
            </a:fld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33700" y="7203864"/>
            <a:ext cx="3688080" cy="41380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18824"/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17280" y="7203864"/>
            <a:ext cx="838200" cy="413808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18824"/>
            <a:fld id="{723F4EED-EE30-4F27-A0FF-A34570CCA49D}" type="slidenum">
              <a:rPr lang="pt-PT" smtClean="0">
                <a:solidFill>
                  <a:srgbClr val="04617B">
                    <a:shade val="90000"/>
                  </a:srgbClr>
                </a:solidFill>
              </a:rPr>
              <a:pPr defTabSz="1018824"/>
              <a:t>‹nº›</a:t>
            </a:fld>
            <a:endParaRPr lang="pt-PT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0919" y="229396"/>
            <a:ext cx="10098603" cy="735787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018824"/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018824"/>
              <a:endParaRPr lang="en-US" sz="20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71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5647" indent="-305647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3177" indent="-275083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indent="-275083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24472" indent="-23433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119" indent="-23433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35767" indent="-23433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531" indent="-20376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45179" indent="-203765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50826" indent="-20376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gif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4.png"/><Relationship Id="rId5" Type="http://schemas.openxmlformats.org/officeDocument/2006/relationships/image" Target="../media/image43.gif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" y="7989"/>
            <a:ext cx="10058399" cy="7753827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17909" y="6270773"/>
            <a:ext cx="8484185" cy="1491043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3100" b="1" dirty="0">
                <a:solidFill>
                  <a:schemeClr val="accent4">
                    <a:lumMod val="7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itchFamily="34" charset="0"/>
                <a:cs typeface="Arial" pitchFamily="34" charset="0"/>
              </a:rPr>
              <a:t>       </a:t>
            </a:r>
            <a:endParaRPr lang="pt-PT" sz="3100" dirty="0">
              <a:solidFill>
                <a:schemeClr val="accent4">
                  <a:lumMod val="75000"/>
                </a:schemeClr>
              </a:solidFill>
              <a:latin typeface="Freehand575 BT"/>
              <a:cs typeface="Arial" pitchFamily="34" charset="0"/>
            </a:endParaRPr>
          </a:p>
          <a:p>
            <a:pPr algn="ctr" defTabSz="1018705">
              <a:spcBef>
                <a:spcPts val="0"/>
              </a:spcBef>
              <a:spcAft>
                <a:spcPts val="0"/>
              </a:spcAft>
            </a:pPr>
            <a:r>
              <a:rPr lang="pt-PT" sz="2200" b="1" cap="all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 </a:t>
            </a:r>
            <a:r>
              <a:rPr lang="pt-PT" sz="2200" b="1" cap="all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                            </a:t>
            </a:r>
          </a:p>
          <a:p>
            <a:pPr algn="ctr" defTabSz="1018705">
              <a:spcBef>
                <a:spcPts val="0"/>
              </a:spcBef>
              <a:spcAft>
                <a:spcPts val="0"/>
              </a:spcAft>
            </a:pPr>
            <a:r>
              <a:rPr lang="pt-PT" sz="6700" b="1" cap="all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                       </a:t>
            </a:r>
            <a:r>
              <a:rPr lang="pt-PT" sz="6700" b="1" dirty="0">
                <a:ln w="10541" cap="flat" cmpd="sng" algn="ctr">
                  <a:solidFill>
                    <a:srgbClr val="7D7D7D"/>
                  </a:solidFill>
                  <a:prstDash val="solid"/>
                  <a:round/>
                </a:ln>
                <a:gradFill>
                  <a:gsLst>
                    <a:gs pos="0">
                      <a:srgbClr val="FFFFFF"/>
                    </a:gs>
                    <a:gs pos="9000">
                      <a:srgbClr val="FFFFFF"/>
                    </a:gs>
                    <a:gs pos="50000">
                      <a:srgbClr val="393939"/>
                    </a:gs>
                    <a:gs pos="7900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1</a:t>
            </a:r>
            <a:r>
              <a:rPr lang="pt-PT" sz="6700" b="1" baseline="30000" dirty="0">
                <a:ln w="10541" cap="flat" cmpd="sng" algn="ctr">
                  <a:solidFill>
                    <a:srgbClr val="7D7D7D"/>
                  </a:solidFill>
                  <a:prstDash val="solid"/>
                  <a:round/>
                </a:ln>
                <a:gradFill>
                  <a:gsLst>
                    <a:gs pos="0">
                      <a:srgbClr val="FFFFFF"/>
                    </a:gs>
                    <a:gs pos="9000">
                      <a:srgbClr val="FFFFFF"/>
                    </a:gs>
                    <a:gs pos="50000">
                      <a:srgbClr val="393939"/>
                    </a:gs>
                    <a:gs pos="7900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st </a:t>
            </a:r>
            <a:r>
              <a:rPr lang="pt-PT" sz="6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Short-</a:t>
            </a:r>
            <a:r>
              <a:rPr lang="pt-PT" sz="67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term</a:t>
            </a:r>
            <a:r>
              <a:rPr lang="pt-PT" sz="6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</a:t>
            </a:r>
            <a:r>
              <a:rPr lang="pt-PT" sz="67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joint</a:t>
            </a:r>
            <a:r>
              <a:rPr lang="pt-PT" sz="6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staff training </a:t>
            </a:r>
            <a:r>
              <a:rPr lang="pt-PT" sz="67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event</a:t>
            </a:r>
            <a:r>
              <a:rPr lang="pt-PT" sz="89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  </a:t>
            </a:r>
          </a:p>
          <a:p>
            <a:pPr algn="ctr" defTabSz="1018705">
              <a:spcBef>
                <a:spcPts val="0"/>
              </a:spcBef>
              <a:spcAft>
                <a:spcPts val="0"/>
              </a:spcAft>
            </a:pPr>
            <a:r>
              <a:rPr lang="en-US" sz="6900" b="1" dirty="0" err="1">
                <a:solidFill>
                  <a:prstClr val="white">
                    <a:lumMod val="65000"/>
                  </a:prstClr>
                </a:solidFill>
                <a:latin typeface="Times New Roman"/>
                <a:ea typeface="Times New Roman"/>
              </a:rPr>
              <a:t>Dąbrowa</a:t>
            </a:r>
            <a:r>
              <a:rPr lang="en-US" sz="6900" b="1" dirty="0">
                <a:solidFill>
                  <a:prstClr val="white">
                    <a:lumMod val="65000"/>
                  </a:prstClr>
                </a:solidFill>
                <a:latin typeface="Times New Roman"/>
                <a:ea typeface="Times New Roman"/>
              </a:rPr>
              <a:t> </a:t>
            </a:r>
            <a:r>
              <a:rPr lang="en-US" sz="6900" b="1" dirty="0" err="1">
                <a:solidFill>
                  <a:prstClr val="white">
                    <a:lumMod val="65000"/>
                  </a:prstClr>
                </a:solidFill>
                <a:latin typeface="Times New Roman"/>
                <a:ea typeface="Times New Roman"/>
              </a:rPr>
              <a:t>Górnicza</a:t>
            </a:r>
            <a:r>
              <a:rPr lang="en-US" sz="6900" b="1" dirty="0">
                <a:solidFill>
                  <a:prstClr val="white">
                    <a:lumMod val="65000"/>
                  </a:prstClr>
                </a:solidFill>
                <a:latin typeface="Times New Roman"/>
                <a:ea typeface="Times New Roman"/>
              </a:rPr>
              <a:t>, Poland</a:t>
            </a:r>
            <a:r>
              <a:rPr lang="pt-PT" sz="69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white">
                    <a:lumMod val="65000"/>
                  </a:prstClr>
                </a:solidFill>
              </a:rPr>
              <a:t> - </a:t>
            </a:r>
            <a:r>
              <a:rPr lang="pt-PT" sz="6900" b="1" dirty="0" err="1">
                <a:ln w="0"/>
                <a:solidFill>
                  <a:prstClr val="white">
                    <a:lumMod val="65000"/>
                  </a:prstClr>
                </a:solidFill>
                <a:effectLst>
                  <a:reflection blurRad="12700" stA="50000" endPos="50000" dist="5000" dir="5400000" sy="-100000" rotWithShape="0"/>
                </a:effectLst>
              </a:rPr>
              <a:t>November</a:t>
            </a:r>
            <a:r>
              <a:rPr lang="pt-PT" sz="6900" b="1" dirty="0">
                <a:ln w="0"/>
                <a:solidFill>
                  <a:prstClr val="white">
                    <a:lumMod val="65000"/>
                  </a:prstClr>
                </a:solidFill>
                <a:effectLst>
                  <a:reflection blurRad="12700" stA="50000" endPos="50000" dist="5000" dir="5400000" sy="-100000" rotWithShape="0"/>
                </a:effectLst>
              </a:rPr>
              <a:t> 2014</a:t>
            </a:r>
          </a:p>
          <a:p>
            <a:pPr algn="ctr" defTabSz="1018705">
              <a:spcBef>
                <a:spcPts val="0"/>
              </a:spcBef>
              <a:spcAft>
                <a:spcPts val="0"/>
              </a:spcAft>
            </a:pPr>
            <a:r>
              <a:rPr lang="pt-PT" sz="8200" b="1" cap="all" dirty="0" smtClean="0">
                <a:ln w="9000" cmpd="sng">
                  <a:solidFill>
                    <a:srgbClr val="95A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A39D">
                        <a:shade val="20000"/>
                        <a:satMod val="245000"/>
                      </a:srgbClr>
                    </a:gs>
                    <a:gs pos="43000">
                      <a:srgbClr val="95A39D">
                        <a:satMod val="255000"/>
                      </a:srgbClr>
                    </a:gs>
                    <a:gs pos="48000">
                      <a:srgbClr val="95A39D">
                        <a:shade val="85000"/>
                        <a:satMod val="255000"/>
                      </a:srgbClr>
                    </a:gs>
                    <a:gs pos="100000">
                      <a:srgbClr val="95A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w Cen MT"/>
              </a:rPr>
              <a:t>OUR COUNTRY, OUR TOWN, OUR SCHOOL</a:t>
            </a:r>
            <a:endParaRPr lang="pt-PT" b="1" i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pt-PT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" y="94866"/>
            <a:ext cx="205794" cy="32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1870" tIns="50935" rIns="10187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509352"/>
            <a:endParaRPr lang="pt-PT">
              <a:solidFill>
                <a:srgbClr val="AFDAF6"/>
              </a:solidFill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738520" y="57520"/>
            <a:ext cx="6267802" cy="74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70" tIns="50935" rIns="10187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18705" fontAlgn="base">
              <a:spcBef>
                <a:spcPct val="0"/>
              </a:spcBef>
              <a:spcAft>
                <a:spcPct val="0"/>
              </a:spcAft>
            </a:pPr>
            <a:r>
              <a:rPr lang="pt-PT" sz="2200" b="1" dirty="0">
                <a:solidFill>
                  <a:srgbClr val="76BE5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KA2 – </a:t>
            </a:r>
            <a:r>
              <a:rPr lang="pt-PT" sz="2200" b="1" dirty="0" err="1">
                <a:solidFill>
                  <a:srgbClr val="76BE5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Cooperation</a:t>
            </a:r>
            <a:r>
              <a:rPr lang="pt-PT" sz="2200" b="1" dirty="0">
                <a:solidFill>
                  <a:srgbClr val="76BE5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for </a:t>
            </a:r>
            <a:r>
              <a:rPr lang="pt-PT" sz="2200" b="1" dirty="0" err="1">
                <a:solidFill>
                  <a:srgbClr val="76BE5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Innovation</a:t>
            </a:r>
            <a:r>
              <a:rPr lang="pt-PT" sz="2200" b="1" dirty="0">
                <a:solidFill>
                  <a:srgbClr val="76BE5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pt-PT" sz="2200" b="1" dirty="0" err="1">
                <a:solidFill>
                  <a:srgbClr val="76BE5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and</a:t>
            </a:r>
            <a:r>
              <a:rPr lang="pt-PT" sz="2200" b="1" dirty="0">
                <a:solidFill>
                  <a:srgbClr val="76BE5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pt-PT" sz="2200" b="1" dirty="0" err="1">
                <a:solidFill>
                  <a:srgbClr val="76BE5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Good</a:t>
            </a:r>
            <a:r>
              <a:rPr lang="pt-PT" sz="2200" b="1" dirty="0">
                <a:solidFill>
                  <a:srgbClr val="76BE5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pt-PT" sz="2200" b="1" dirty="0" err="1">
                <a:solidFill>
                  <a:srgbClr val="76BE5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Practices</a:t>
            </a:r>
            <a:r>
              <a:rPr lang="pt-PT" sz="2200" b="1" dirty="0">
                <a:solidFill>
                  <a:srgbClr val="76BE5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- </a:t>
            </a:r>
            <a:r>
              <a:rPr lang="pt-PT" sz="2200" b="1" dirty="0" err="1">
                <a:solidFill>
                  <a:srgbClr val="76BE5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Strategic</a:t>
            </a:r>
            <a:r>
              <a:rPr lang="pt-PT" sz="2200" b="1" dirty="0">
                <a:solidFill>
                  <a:srgbClr val="76BE5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pt-PT" sz="2200" b="1" dirty="0" err="1">
                <a:solidFill>
                  <a:srgbClr val="76BE5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Partnership</a:t>
            </a:r>
            <a:endParaRPr lang="en-US" sz="2200" b="1" dirty="0">
              <a:solidFill>
                <a:srgbClr val="AFDA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3028" name="Picture 20" descr="120px-Flag_of_Turkey"/>
          <p:cNvPicPr>
            <a:picLocks noChangeAspect="1" noChangeArrowheads="1"/>
          </p:cNvPicPr>
          <p:nvPr/>
        </p:nvPicPr>
        <p:blipFill>
          <a:blip r:embed="rId5"/>
          <a:srcRect l="4369"/>
          <a:stretch>
            <a:fillRect/>
          </a:stretch>
        </p:blipFill>
        <p:spPr bwMode="auto">
          <a:xfrm>
            <a:off x="4121540" y="1100262"/>
            <a:ext cx="748721" cy="481378"/>
          </a:xfrm>
          <a:prstGeom prst="rect">
            <a:avLst/>
          </a:prstGeom>
          <a:noFill/>
          <a:ln w="9525">
            <a:solidFill>
              <a:srgbClr val="B6DDE8"/>
            </a:solidFill>
            <a:miter lim="800000"/>
            <a:headEnd/>
            <a:tailEnd/>
          </a:ln>
          <a:effectLst/>
        </p:spPr>
      </p:pic>
      <p:pic>
        <p:nvPicPr>
          <p:cNvPr id="43027" name="Picture 2" descr="Açıklama: C:\Documents and Settings\user\Desktop\portekiz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5500" y="1100262"/>
            <a:ext cx="766038" cy="471097"/>
          </a:xfrm>
          <a:prstGeom prst="rect">
            <a:avLst/>
          </a:prstGeom>
          <a:noFill/>
          <a:ln w="9525">
            <a:solidFill>
              <a:srgbClr val="B6DDE8"/>
            </a:solidFill>
            <a:miter lim="800000"/>
            <a:headEnd/>
            <a:tailEnd/>
          </a:ln>
          <a:effectLst/>
        </p:spPr>
      </p:pic>
      <p:pic>
        <p:nvPicPr>
          <p:cNvPr id="43026" name="Picture 3" descr="Açıklama: C:\Documents and Settings\user\Desktop\ispany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1087" y="1100262"/>
            <a:ext cx="808679" cy="497321"/>
          </a:xfrm>
          <a:prstGeom prst="rect">
            <a:avLst/>
          </a:prstGeom>
          <a:noFill/>
          <a:ln w="9525">
            <a:solidFill>
              <a:srgbClr val="B6DDE8"/>
            </a:solidFill>
            <a:miter lim="800000"/>
            <a:headEnd/>
            <a:tailEnd/>
          </a:ln>
          <a:effectLst/>
        </p:spPr>
      </p:pic>
      <p:pic>
        <p:nvPicPr>
          <p:cNvPr id="43025" name="Picture 4" descr="Açıklama: C:\Documents and Settings\user\Desktop\italya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0075" y="1103094"/>
            <a:ext cx="639874" cy="495959"/>
          </a:xfrm>
          <a:prstGeom prst="rect">
            <a:avLst/>
          </a:prstGeom>
          <a:noFill/>
          <a:ln w="9525">
            <a:solidFill>
              <a:srgbClr val="B6DDE8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n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49" y="8974"/>
            <a:ext cx="2054361" cy="89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 descr="http://www.portalsaofrancisco.com.br/alfa/lituania/bandeira-da-lituani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59" y="1097316"/>
            <a:ext cx="760826" cy="47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764" y="1114040"/>
            <a:ext cx="770310" cy="49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Professores\Downloads\colors (1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08" y="5767932"/>
            <a:ext cx="4690807" cy="84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gk.szie.hu/erasmusip/images/stories/Flags/portugal_flags_3dclipart_www.clipartdb.com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118" y="5476884"/>
            <a:ext cx="2054766" cy="158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Years &amp; Years - Eyes Shut (Live) - Stripped (Vevo LIFT UK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0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693920" y="3540760"/>
            <a:ext cx="67056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706" y="0"/>
            <a:ext cx="10058399" cy="7753827"/>
          </a:xfrm>
          <a:prstGeom prst="rect">
            <a:avLst/>
          </a:prstGeom>
          <a:noFill/>
        </p:spPr>
      </p:pic>
      <p:sp>
        <p:nvSpPr>
          <p:cNvPr id="4" name="Marcador de Posição do Texto 3"/>
          <p:cNvSpPr>
            <a:spLocks noGrp="1"/>
          </p:cNvSpPr>
          <p:nvPr>
            <p:ph type="body" sz="quarter" idx="13"/>
          </p:nvPr>
        </p:nvSpPr>
        <p:spPr>
          <a:xfrm>
            <a:off x="1072368" y="1794227"/>
            <a:ext cx="8559144" cy="4307958"/>
          </a:xfrm>
        </p:spPr>
        <p:txBody>
          <a:bodyPr>
            <a:normAutofit/>
          </a:bodyPr>
          <a:lstStyle/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pPr>
              <a:buNone/>
            </a:pPr>
            <a:endParaRPr lang="pt-PT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" y="94867"/>
            <a:ext cx="205794" cy="32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1858" tIns="50929" rIns="101858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509292"/>
            <a:endParaRPr lang="pt-PT">
              <a:solidFill>
                <a:srgbClr val="AFDAF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45" y="1438589"/>
            <a:ext cx="8237277" cy="470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24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552" y="0"/>
            <a:ext cx="10058399" cy="7753827"/>
          </a:xfrm>
          <a:prstGeom prst="rect">
            <a:avLst/>
          </a:prstGeom>
          <a:noFill/>
        </p:spPr>
      </p:pic>
      <p:sp>
        <p:nvSpPr>
          <p:cNvPr id="4" name="Marcador de Posição do Texto 3"/>
          <p:cNvSpPr>
            <a:spLocks noGrp="1"/>
          </p:cNvSpPr>
          <p:nvPr>
            <p:ph type="body" sz="quarter" idx="13"/>
          </p:nvPr>
        </p:nvSpPr>
        <p:spPr>
          <a:xfrm>
            <a:off x="1072368" y="1794226"/>
            <a:ext cx="8559144" cy="4307958"/>
          </a:xfrm>
        </p:spPr>
        <p:txBody>
          <a:bodyPr>
            <a:normAutofit/>
          </a:bodyPr>
          <a:lstStyle/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pPr>
              <a:buNone/>
            </a:pPr>
            <a:endParaRPr lang="pt-PT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" y="94866"/>
            <a:ext cx="205794" cy="32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1870" tIns="50935" rIns="10187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509352"/>
            <a:endParaRPr lang="pt-PT">
              <a:solidFill>
                <a:srgbClr val="AFDAF6"/>
              </a:solidFill>
            </a:endParaRPr>
          </a:p>
        </p:txBody>
      </p:sp>
      <p:sp>
        <p:nvSpPr>
          <p:cNvPr id="16" name="Marcador de Posição de Conteúdo 2"/>
          <p:cNvSpPr txBox="1">
            <a:spLocks/>
          </p:cNvSpPr>
          <p:nvPr/>
        </p:nvSpPr>
        <p:spPr bwMode="auto">
          <a:xfrm>
            <a:off x="1717908" y="5599990"/>
            <a:ext cx="8160342" cy="1750454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8705">
              <a:buNone/>
              <a:defRPr/>
            </a:pPr>
            <a:r>
              <a:rPr lang="en-US" sz="4500" b="1" dirty="0">
                <a:solidFill>
                  <a:srgbClr val="F5CD2D">
                    <a:lumMod val="75000"/>
                  </a:srgb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/>
                <a:cs typeface="Arial" pitchFamily="34" charset="0"/>
              </a:rPr>
              <a:t>THANK YOU!</a:t>
            </a:r>
            <a:endParaRPr lang="pt-PT" sz="4500" dirty="0">
              <a:solidFill>
                <a:srgbClr val="F5CD2D">
                  <a:lumMod val="75000"/>
                </a:srgbClr>
              </a:solidFill>
              <a:latin typeface="Freehand575 BT"/>
              <a:cs typeface="Arial" pitchFamily="34" charset="0"/>
            </a:endParaRPr>
          </a:p>
          <a:p>
            <a:pPr defTabSz="1018705">
              <a:defRPr/>
            </a:pPr>
            <a:endParaRPr lang="pt-PT" b="1" i="1" cap="all" dirty="0" smtClean="0">
              <a:ln w="0"/>
              <a:gradFill flip="none">
                <a:gsLst>
                  <a:gs pos="0">
                    <a:srgbClr val="FE8637">
                      <a:tint val="75000"/>
                      <a:shade val="75000"/>
                      <a:satMod val="170000"/>
                    </a:srgbClr>
                  </a:gs>
                  <a:gs pos="49000">
                    <a:srgbClr val="FE8637">
                      <a:tint val="88000"/>
                      <a:shade val="65000"/>
                      <a:satMod val="172000"/>
                    </a:srgbClr>
                  </a:gs>
                  <a:gs pos="50000">
                    <a:srgbClr val="FE8637">
                      <a:shade val="65000"/>
                      <a:satMod val="130000"/>
                    </a:srgbClr>
                  </a:gs>
                  <a:gs pos="92000">
                    <a:srgbClr val="FE8637">
                      <a:shade val="50000"/>
                      <a:satMod val="120000"/>
                    </a:srgbClr>
                  </a:gs>
                  <a:gs pos="100000">
                    <a:srgbClr val="FE8637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</a:endParaRPr>
          </a:p>
          <a:p>
            <a:pPr defTabSz="1018705">
              <a:defRPr/>
            </a:pPr>
            <a:endParaRPr lang="pt-PT" b="1" i="1" cap="all" dirty="0">
              <a:ln w="0"/>
              <a:gradFill flip="none">
                <a:gsLst>
                  <a:gs pos="0">
                    <a:srgbClr val="FE8637">
                      <a:tint val="75000"/>
                      <a:shade val="75000"/>
                      <a:satMod val="170000"/>
                    </a:srgbClr>
                  </a:gs>
                  <a:gs pos="49000">
                    <a:srgbClr val="FE8637">
                      <a:tint val="88000"/>
                      <a:shade val="65000"/>
                      <a:satMod val="172000"/>
                    </a:srgbClr>
                  </a:gs>
                  <a:gs pos="50000">
                    <a:srgbClr val="FE8637">
                      <a:shade val="65000"/>
                      <a:satMod val="130000"/>
                    </a:srgbClr>
                  </a:gs>
                  <a:gs pos="92000">
                    <a:srgbClr val="FE8637">
                      <a:shade val="50000"/>
                      <a:satMod val="120000"/>
                    </a:srgbClr>
                  </a:gs>
                  <a:gs pos="100000">
                    <a:srgbClr val="FE8637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</a:endParaRPr>
          </a:p>
        </p:txBody>
      </p:sp>
      <p:pic>
        <p:nvPicPr>
          <p:cNvPr id="13" name="Picture 2" descr="G:\ErasmusMAIO\erasmu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093" y="8851"/>
            <a:ext cx="1312307" cy="147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 descr="http://4.bp.blogspot.com/_WQUQWc9EGX0/TPr29xzfZMI/AAAAAAAACDU/Zuz1MRfxqss/s1600/000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078" y="5875245"/>
            <a:ext cx="2646767" cy="20634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059" y="6660910"/>
            <a:ext cx="4252119" cy="94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19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706" y="0"/>
            <a:ext cx="10058399" cy="7753827"/>
          </a:xfrm>
          <a:prstGeom prst="rect">
            <a:avLst/>
          </a:prstGeom>
          <a:noFill/>
        </p:spPr>
      </p:pic>
      <p:sp>
        <p:nvSpPr>
          <p:cNvPr id="4" name="Marcador de Posição do Texto 3"/>
          <p:cNvSpPr>
            <a:spLocks noGrp="1"/>
          </p:cNvSpPr>
          <p:nvPr>
            <p:ph type="body" sz="quarter" idx="13"/>
          </p:nvPr>
        </p:nvSpPr>
        <p:spPr>
          <a:xfrm>
            <a:off x="1072368" y="1794227"/>
            <a:ext cx="8559144" cy="4307958"/>
          </a:xfrm>
        </p:spPr>
        <p:txBody>
          <a:bodyPr>
            <a:normAutofit/>
          </a:bodyPr>
          <a:lstStyle/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pPr>
              <a:buNone/>
            </a:pPr>
            <a:endParaRPr lang="pt-PT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" y="94867"/>
            <a:ext cx="205794" cy="32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1858" tIns="50929" rIns="101858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509292"/>
            <a:endParaRPr lang="pt-PT">
              <a:solidFill>
                <a:srgbClr val="AFDAF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145" y="394560"/>
            <a:ext cx="6178286" cy="696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57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706" y="0"/>
            <a:ext cx="10058399" cy="7753827"/>
          </a:xfrm>
          <a:prstGeom prst="rect">
            <a:avLst/>
          </a:prstGeom>
          <a:noFill/>
        </p:spPr>
      </p:pic>
      <p:sp>
        <p:nvSpPr>
          <p:cNvPr id="4" name="Marcador de Posição do Texto 3"/>
          <p:cNvSpPr>
            <a:spLocks noGrp="1"/>
          </p:cNvSpPr>
          <p:nvPr>
            <p:ph type="body" sz="quarter" idx="13"/>
          </p:nvPr>
        </p:nvSpPr>
        <p:spPr>
          <a:xfrm>
            <a:off x="1072368" y="1794227"/>
            <a:ext cx="8559144" cy="4307958"/>
          </a:xfrm>
        </p:spPr>
        <p:txBody>
          <a:bodyPr>
            <a:normAutofit/>
          </a:bodyPr>
          <a:lstStyle/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pPr>
              <a:buNone/>
            </a:pPr>
            <a:endParaRPr lang="pt-PT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" y="94867"/>
            <a:ext cx="205794" cy="32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1858" tIns="50929" rIns="101858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509292"/>
            <a:endParaRPr lang="pt-PT">
              <a:solidFill>
                <a:srgbClr val="AFDAF6"/>
              </a:solidFill>
            </a:endParaRPr>
          </a:p>
        </p:txBody>
      </p:sp>
      <p:pic>
        <p:nvPicPr>
          <p:cNvPr id="3076" name="Picture 4" descr="https://www.britishcouncil.org/sites/default/files/styles/bc-landscape-630x354/public/etwinning_logo_656x369.png?itok=EpZV1PK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139" y="1519540"/>
            <a:ext cx="7524417" cy="435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1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AFDAF6"/>
      </a:dk1>
      <a:lt1>
        <a:sysClr val="window" lastClr="FFFFFF"/>
      </a:lt1>
      <a:dk2>
        <a:srgbClr val="5990CA"/>
      </a:dk2>
      <a:lt2>
        <a:srgbClr val="004278"/>
      </a:lt2>
      <a:accent1>
        <a:srgbClr val="FEC400"/>
      </a:accent1>
      <a:accent2>
        <a:srgbClr val="E58E00"/>
      </a:accent2>
      <a:accent3>
        <a:srgbClr val="D8D000"/>
      </a:accent3>
      <a:accent4>
        <a:srgbClr val="76BE5B"/>
      </a:accent4>
      <a:accent5>
        <a:srgbClr val="006025"/>
      </a:accent5>
      <a:accent6>
        <a:srgbClr val="A4A5A5"/>
      </a:accent6>
      <a:hlink>
        <a:srgbClr val="004278"/>
      </a:hlink>
      <a:folHlink>
        <a:srgbClr val="88270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</a:theme>
</file>

<file path=ppt/theme/theme4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42</Words>
  <Application>Microsoft Office PowerPoint</Application>
  <PresentationFormat>Personalizados</PresentationFormat>
  <Paragraphs>39</Paragraphs>
  <Slides>24</Slides>
  <Notes>23</Notes>
  <HiddenSlides>0</HiddenSlides>
  <MMClips>1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dos diapositivos</vt:lpstr>
      </vt:variant>
      <vt:variant>
        <vt:i4>24</vt:i4>
      </vt:variant>
    </vt:vector>
  </HeadingPairs>
  <TitlesOfParts>
    <vt:vector size="28" baseType="lpstr">
      <vt:lpstr>Office Theme</vt:lpstr>
      <vt:lpstr>6_Office Theme</vt:lpstr>
      <vt:lpstr>2_Office Theme</vt:lpstr>
      <vt:lpstr>Fluxo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Cristina</cp:lastModifiedBy>
  <cp:revision>3</cp:revision>
  <dcterms:created xsi:type="dcterms:W3CDTF">2016-07-04T17:33:36Z</dcterms:created>
  <dcterms:modified xsi:type="dcterms:W3CDTF">2016-07-10T08:55:39Z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2016-07-04T00:00:00Z</vt:filetime>
  </property>
  <property fmtid="{D5CDD505-2E9C-101B-9397-08002B2CF9AE}" pid="3" name="LastSaved">
    <vt:filetime>2016-07-04T00:00:00Z</vt:filetime>
  </property>
</Properties>
</file>