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7" r:id="rId3"/>
    <p:sldId id="257" r:id="rId4"/>
    <p:sldId id="278" r:id="rId5"/>
    <p:sldId id="258" r:id="rId6"/>
    <p:sldId id="259" r:id="rId7"/>
    <p:sldId id="279" r:id="rId8"/>
    <p:sldId id="260" r:id="rId9"/>
    <p:sldId id="280" r:id="rId10"/>
    <p:sldId id="261" r:id="rId11"/>
    <p:sldId id="281" r:id="rId12"/>
    <p:sldId id="262" r:id="rId13"/>
    <p:sldId id="263" r:id="rId14"/>
    <p:sldId id="264" r:id="rId15"/>
    <p:sldId id="266" r:id="rId16"/>
    <p:sldId id="268" r:id="rId17"/>
    <p:sldId id="265" r:id="rId18"/>
    <p:sldId id="267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2" d="100"/>
          <a:sy n="72" d="100"/>
        </p:scale>
        <p:origin x="-130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lt-LT" smtClean="0"/>
              <a:t>Spustelėję redag. ruoš. paantrš. stilių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lt-LT" smtClean="0"/>
              <a:t>Spustelėkite piktogr. norėdami įtraukti pav.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  <a:p>
            <a:pPr lvl="1" eaLnBrk="1" latinLnBrk="0" hangingPunct="1"/>
            <a:r>
              <a:rPr kumimoji="0" lang="lt-LT" smtClean="0"/>
              <a:t>Antras lygmuo</a:t>
            </a:r>
          </a:p>
          <a:p>
            <a:pPr lvl="2" eaLnBrk="1" latinLnBrk="0" hangingPunct="1"/>
            <a:r>
              <a:rPr kumimoji="0" lang="lt-LT" smtClean="0"/>
              <a:t>Trečias lygmuo</a:t>
            </a:r>
          </a:p>
          <a:p>
            <a:pPr lvl="3" eaLnBrk="1" latinLnBrk="0" hangingPunct="1"/>
            <a:r>
              <a:rPr kumimoji="0" lang="lt-LT" smtClean="0"/>
              <a:t>Ketvirtas lygmuo</a:t>
            </a:r>
          </a:p>
          <a:p>
            <a:pPr lvl="4" eaLnBrk="1" latinLnBrk="0" hangingPunct="1"/>
            <a:r>
              <a:rPr kumimoji="0" lang="lt-LT" smtClean="0"/>
              <a:t>Penktas lygmuo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F30EA3-6D58-4ADC-B8E0-45C4E4B2B6A5}" type="datetimeFigureOut">
              <a:rPr lang="lt-LT" smtClean="0"/>
              <a:pPr/>
              <a:t>2016.06.28</a:t>
            </a:fld>
            <a:endParaRPr lang="lt-L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5D1B1B9-5FF9-466E-9263-106A8207A0E1}" type="slidenum">
              <a:rPr lang="lt-LT" smtClean="0"/>
              <a:pPr/>
              <a:t>‹#›</a:t>
            </a:fld>
            <a:endParaRPr lang="lt-LT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lt-LT" sz="5400" b="1" dirty="0"/>
              <a:t>“NO BARRIERS FOR EUROPEANS!“</a:t>
            </a:r>
          </a:p>
          <a:p>
            <a:pPr algn="ctr"/>
            <a:endParaRPr lang="lt-LT" sz="5400" b="1" dirty="0" smtClean="0"/>
          </a:p>
          <a:p>
            <a:pPr algn="l"/>
            <a:endParaRPr lang="lt-L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500174"/>
            <a:ext cx="277925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O MY BEST FRIEND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56376" y="5805264"/>
            <a:ext cx="609600" cy="609600"/>
          </a:xfrm>
          <a:prstGeom prst="rect">
            <a:avLst/>
          </a:prstGeom>
        </p:spPr>
      </p:pic>
      <p:sp>
        <p:nvSpPr>
          <p:cNvPr id="7" name="Antraštė 1"/>
          <p:cNvSpPr txBox="1">
            <a:spLocks/>
          </p:cNvSpPr>
          <p:nvPr/>
        </p:nvSpPr>
        <p:spPr>
          <a:xfrm>
            <a:off x="827584" y="411084"/>
            <a:ext cx="7283152" cy="5783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i="1" dirty="0" smtClean="0"/>
              <a:t>More hearts together break barriers forever </a:t>
            </a:r>
            <a:endParaRPr lang="en-US" sz="3000" i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1285860"/>
            <a:ext cx="12763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1357298"/>
            <a:ext cx="228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28600134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IRINAI AKLIEJI\DSCF2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3765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Admin DUOMENYS\Desktop\išvyka į aklųju centrą 2015\DSCF2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547628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:\IRINAI AKLIEJI\DSCF2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1801" y="81619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IRINAI AKLIEJI\DSCF2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8422"/>
            <a:ext cx="4590256" cy="34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088262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IRINAI AKLIEJI\DSCF2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8846"/>
            <a:ext cx="4625679" cy="34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Admin DUOMENYS\Desktop\išvyka į aklųju centrą 2015\DSCF2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18" y="32888"/>
            <a:ext cx="5022893" cy="376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875228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IRINAI AKLIEJI\DSCF2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5592621" cy="41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IRINAI AKLIEJI\DSCF2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616" y="3429000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636812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IRINAI AKLIEJI\DSCF29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72541" cy="365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IRINAI AKLIEJI\DSCF2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278158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539552" y="1916832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Lessons and activities with children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en-US" dirty="0" smtClean="0"/>
              <a:t>in the kindergarten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5485254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Uziemimai apie negalia\DSCF2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3535" y="116632"/>
            <a:ext cx="55686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Uziemimai apie negalia\DSCF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6825"/>
            <a:ext cx="3654406" cy="48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389922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G:\Uziemimai apie negalia\DSCF2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5191" y="2924944"/>
            <a:ext cx="5141303" cy="38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Uziemimai apie negalia\DSCF2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231"/>
            <a:ext cx="480053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230863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Uziemimai apie negalia\DSCF2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36570" cy="38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Uziemimai apie negalia\DSCF2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8090" y="1916832"/>
            <a:ext cx="3600400" cy="480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87290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Uziemimai apie negalia\DSCF2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8930" y="114250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Uziemimai apie negalia\DSCF2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2960948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176149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1"/>
          <p:cNvSpPr>
            <a:spLocks noGrp="1"/>
          </p:cNvSpPr>
          <p:nvPr>
            <p:ph type="ctrTitle"/>
          </p:nvPr>
        </p:nvSpPr>
        <p:spPr>
          <a:xfrm>
            <a:off x="788296" y="1700808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Lessons and activities on disabilities for</a:t>
            </a:r>
            <a:r>
              <a:rPr lang="lt-LT" sz="4000" dirty="0" smtClean="0"/>
              <a:t> </a:t>
            </a:r>
            <a:r>
              <a:rPr lang="en-US" sz="4000" dirty="0" smtClean="0"/>
              <a:t>children</a:t>
            </a:r>
            <a:endParaRPr lang="en-US" sz="4000" dirty="0"/>
          </a:p>
        </p:txBody>
      </p:sp>
      <p:sp>
        <p:nvSpPr>
          <p:cNvPr id="5" name="Stačiakampis 4"/>
          <p:cNvSpPr/>
          <p:nvPr/>
        </p:nvSpPr>
        <p:spPr>
          <a:xfrm>
            <a:off x="592561" y="5085184"/>
            <a:ext cx="802838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lt-LT" sz="3000" b="1" i="1" dirty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Kelmės „Kūlverstuko“ lopšelis-darželis/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000" b="1" i="1" dirty="0" err="1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Kelmes</a:t>
            </a:r>
            <a:r>
              <a:rPr lang="en-US" sz="3000" b="1" i="1" dirty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“</a:t>
            </a:r>
            <a:r>
              <a:rPr lang="en-US" sz="3000" b="1" i="1" dirty="0" err="1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Kulverstuko</a:t>
            </a:r>
            <a:r>
              <a:rPr lang="en-US" sz="3000" b="1" i="1" dirty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“ nursery-kindergarten</a:t>
            </a:r>
            <a:r>
              <a:rPr lang="lt-LT" sz="3000" b="1" i="1" dirty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>
              <a:lnSpc>
                <a:spcPct val="90000"/>
              </a:lnSpc>
              <a:defRPr/>
            </a:pPr>
            <a:r>
              <a:rPr lang="lt-LT" sz="3000" b="1" i="1" dirty="0" err="1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March-</a:t>
            </a:r>
            <a:r>
              <a:rPr lang="en-US" sz="3000" b="1" i="1" dirty="0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May</a:t>
            </a:r>
            <a:r>
              <a:rPr lang="lt-LT" sz="3000" b="1" i="1" dirty="0" smtClean="0">
                <a:solidFill>
                  <a:schemeClr val="tx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2015</a:t>
            </a:r>
            <a:endParaRPr lang="en-US" sz="3000" b="1" i="1" dirty="0">
              <a:solidFill>
                <a:schemeClr val="tx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578681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Uziemimai apie negalia\DSCF2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97" y="102150"/>
            <a:ext cx="5304591" cy="397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Uziemimai apie negalia\DSCF2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5986" y="3284984"/>
            <a:ext cx="460851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105144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Big heart of a tiny person</a:t>
            </a:r>
            <a:r>
              <a:rPr lang="lt-LT" dirty="0" smtClean="0"/>
              <a:t>. </a:t>
            </a:r>
            <a:r>
              <a:rPr lang="lt-LT" i="1" dirty="0" smtClean="0"/>
              <a:t>Story </a:t>
            </a:r>
            <a:r>
              <a:rPr lang="en-US" i="1" dirty="0" smtClean="0"/>
              <a:t>of</a:t>
            </a:r>
            <a:r>
              <a:rPr lang="lt-LT" i="1" dirty="0" smtClean="0"/>
              <a:t> Vytautas </a:t>
            </a:r>
            <a:r>
              <a:rPr lang="lt-LT" i="1" dirty="0" err="1" smtClean="0"/>
              <a:t>Matuzas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1097196821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V.Matuza2015\DSCF3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V.Matuza2015\DSCF3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362873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V.Matuza2015\DSCF3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6024" y="116632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V.Matuza2015\DSCF3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67590"/>
            <a:ext cx="4920547" cy="36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691190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V.Matuza2015\DSCF3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1946" y="116632"/>
            <a:ext cx="489654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V.Matuza2015\DSCF3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urinio vietos rezervavimo ženklas 2"/>
          <p:cNvSpPr txBox="1">
            <a:spLocks/>
          </p:cNvSpPr>
          <p:nvPr/>
        </p:nvSpPr>
        <p:spPr>
          <a:xfrm>
            <a:off x="0" y="620688"/>
            <a:ext cx="3851920" cy="18002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Give wings for a child</a:t>
            </a:r>
            <a:br>
              <a:rPr lang="en-US" sz="2800" dirty="0" smtClean="0"/>
            </a:br>
            <a:r>
              <a:rPr lang="en-US" sz="2800" dirty="0" smtClean="0"/>
              <a:t>and get away with him for his flight.</a:t>
            </a:r>
            <a:br>
              <a:rPr lang="en-US" sz="2800" dirty="0" smtClean="0"/>
            </a:br>
            <a:endParaRPr lang="en-US" dirty="0"/>
          </a:p>
        </p:txBody>
      </p:sp>
      <p:sp>
        <p:nvSpPr>
          <p:cNvPr id="7" name="Turinio vietos rezervavimo ženklas 2"/>
          <p:cNvSpPr txBox="1">
            <a:spLocks/>
          </p:cNvSpPr>
          <p:nvPr/>
        </p:nvSpPr>
        <p:spPr>
          <a:xfrm>
            <a:off x="5220072" y="4045362"/>
            <a:ext cx="3801142" cy="2394266"/>
          </a:xfrm>
          <a:prstGeom prst="rect">
            <a:avLst/>
          </a:prstGeom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smtClean="0"/>
              <a:t>Sense your potential ,</a:t>
            </a:r>
          </a:p>
          <a:p>
            <a:pPr algn="l"/>
            <a:r>
              <a:rPr lang="en-US" sz="2800" dirty="0" smtClean="0"/>
              <a:t>Listen, observe and make your own life</a:t>
            </a:r>
          </a:p>
          <a:p>
            <a:pPr algn="l"/>
            <a:r>
              <a:rPr lang="en-US" sz="2800" dirty="0" smtClean="0"/>
              <a:t>And teach  this the others</a:t>
            </a:r>
            <a:r>
              <a:rPr lang="lt-LT" sz="2800" dirty="0" smtClean="0"/>
              <a:t>...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76581657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urinio vietos rezervavimo ženklas 2"/>
          <p:cNvSpPr txBox="1">
            <a:spLocks/>
          </p:cNvSpPr>
          <p:nvPr/>
        </p:nvSpPr>
        <p:spPr>
          <a:xfrm>
            <a:off x="395536" y="2780928"/>
            <a:ext cx="8496944" cy="3816424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The slides have been prepared by </a:t>
            </a:r>
            <a:r>
              <a:rPr lang="lt-LT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Kelmės</a:t>
            </a: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 </a:t>
            </a:r>
            <a:r>
              <a:rPr lang="lt-LT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„Kūlverstuko</a:t>
            </a: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“ nursery-kindergarten team for </a:t>
            </a:r>
            <a:r>
              <a:rPr lang="lt-LT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2014-2016 </a:t>
            </a: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Erasmus+ project </a:t>
            </a:r>
            <a:endParaRPr lang="lt-LT" b="1" dirty="0" smtClean="0">
              <a:solidFill>
                <a:schemeClr val="bg2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“NO BARRIERS FOR EUROPEANS!“</a:t>
            </a:r>
            <a:endParaRPr lang="lt-LT" b="1" dirty="0" smtClean="0">
              <a:solidFill>
                <a:schemeClr val="bg2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  <a:p>
            <a:pPr algn="ctr">
              <a:buFont typeface="Wingdings" pitchFamily="2" charset="2"/>
              <a:buNone/>
            </a:pPr>
            <a:endParaRPr lang="lt-LT" dirty="0" smtClean="0">
              <a:solidFill>
                <a:schemeClr val="bg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</a:pPr>
            <a:endParaRPr lang="lt-LT" dirty="0" smtClean="0">
              <a:solidFill>
                <a:schemeClr val="bg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</a:pPr>
            <a:endParaRPr lang="lt-LT" b="1" dirty="0" smtClean="0">
              <a:solidFill>
                <a:schemeClr val="bg2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May, 201</a:t>
            </a:r>
            <a:r>
              <a:rPr lang="lt-LT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5</a:t>
            </a:r>
            <a:endParaRPr lang="en-US" b="1" dirty="0" smtClean="0">
              <a:solidFill>
                <a:schemeClr val="bg2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  <a:p>
            <a:pPr algn="ctr">
              <a:buFont typeface="Wingdings" pitchFamily="2" charset="2"/>
              <a:buNone/>
            </a:pPr>
            <a:endParaRPr lang="lt-LT" dirty="0" smtClean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285860"/>
            <a:ext cx="277925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1000108"/>
            <a:ext cx="12763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142984"/>
            <a:ext cx="228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4060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539552" y="1844824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Visit of our children to the </a:t>
            </a:r>
            <a:r>
              <a:rPr lang="lt-LT" dirty="0" smtClean="0"/>
              <a:t>centre</a:t>
            </a:r>
            <a:r>
              <a:rPr lang="en-US" dirty="0" smtClean="0"/>
              <a:t> </a:t>
            </a:r>
            <a:r>
              <a:rPr lang="en-US" dirty="0"/>
              <a:t>of the blind and visually impaired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57478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dmin DUOMENYS\Desktop\išvyka į aklųju centrą 2015\DSCF2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56861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Admin DUOMENYS\Desktop\išvyka į aklųju centrą 2015\DSCF28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70938"/>
            <a:ext cx="5160573" cy="38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169592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IRINAI AKLIEJI\DSCF2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90" y="260648"/>
            <a:ext cx="480053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IRINAI AKLIEJI\DSCF2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3759" y="2852936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6483679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IRINAI AKLIEJI\DSCF2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6632"/>
            <a:ext cx="53765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IRINAI AKLIEJI\DSCF2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00" y="3212976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211830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IRINAI AKLIEJI\DSCF2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dmin DUOMENYS\Desktop\išvyka į aklųju centrą 2015\DSCF2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15301"/>
            <a:ext cx="4856505" cy="364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956671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IRINAI AKLIEJI\DSCF2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2" y="3501008"/>
            <a:ext cx="4435700" cy="332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Admin DUOMENYS\Desktop\išvyka į aklųju centrą 2015\DSCF2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3940" y="116632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671176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IRINAI AKLIEJI\DSCF2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4944549" cy="37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Admin DUOMENYS\Desktop\išvyka į aklųju centrą 2015\DSCF2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7531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137294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rovė">
  <a:themeElements>
    <a:clrScheme name="Srovė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rovė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rovė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926</TotalTime>
  <Words>113</Words>
  <Application>Microsoft Office PowerPoint</Application>
  <PresentationFormat>Demonstracija ekrane (4:3)</PresentationFormat>
  <Paragraphs>20</Paragraphs>
  <Slides>25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25</vt:i4>
      </vt:variant>
    </vt:vector>
  </HeadingPairs>
  <TitlesOfParts>
    <vt:vector size="26" baseType="lpstr">
      <vt:lpstr>Srovė</vt:lpstr>
      <vt:lpstr> </vt:lpstr>
      <vt:lpstr>Lessons and activities on disabilities for children</vt:lpstr>
      <vt:lpstr>Visit of our children to the centre of the blind and visually impaired</vt:lpstr>
      <vt:lpstr>Skaidrė 4</vt:lpstr>
      <vt:lpstr>Skaidrė 5</vt:lpstr>
      <vt:lpstr>Skaidrė 6</vt:lpstr>
      <vt:lpstr>Skaidrė 7</vt:lpstr>
      <vt:lpstr>Skaidrė 8</vt:lpstr>
      <vt:lpstr>Skaidrė 9</vt:lpstr>
      <vt:lpstr>Skaidrė 10</vt:lpstr>
      <vt:lpstr>Skaidrė 11</vt:lpstr>
      <vt:lpstr>Skaidrė 12</vt:lpstr>
      <vt:lpstr>Skaidrė 13</vt:lpstr>
      <vt:lpstr>Skaidrė 14</vt:lpstr>
      <vt:lpstr>Lessons and activities with children in the kindergarten</vt:lpstr>
      <vt:lpstr>Skaidrė 16</vt:lpstr>
      <vt:lpstr>Skaidrė 17</vt:lpstr>
      <vt:lpstr>Skaidrė 18</vt:lpstr>
      <vt:lpstr>Skaidrė 19</vt:lpstr>
      <vt:lpstr>Skaidrė 20</vt:lpstr>
      <vt:lpstr>Big heart of a tiny person. Story of Vytautas Matuzas</vt:lpstr>
      <vt:lpstr>Skaidrė 22</vt:lpstr>
      <vt:lpstr>Skaidrė 23</vt:lpstr>
      <vt:lpstr>Skaidrė 24</vt:lpstr>
      <vt:lpstr>Skaidrė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MOKYMAI APIE NEGALIĄ UGDYTINIAMS</dc:title>
  <dc:creator>Admin</dc:creator>
  <cp:lastModifiedBy>Vartotojas</cp:lastModifiedBy>
  <cp:revision>70</cp:revision>
  <dcterms:created xsi:type="dcterms:W3CDTF">2015-04-28T10:17:27Z</dcterms:created>
  <dcterms:modified xsi:type="dcterms:W3CDTF">2016-06-28T10:47:27Z</dcterms:modified>
</cp:coreProperties>
</file>