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handoutMasterIdLst>
    <p:handoutMasterId r:id="rId6"/>
  </p:handoutMasterIdLst>
  <p:sldIdLst>
    <p:sldId id="256" r:id="rId2"/>
    <p:sldId id="257" r:id="rId3"/>
    <p:sldId id="258" r:id="rId4"/>
    <p:sldId id="259" r:id="rId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1700"/>
    <a:srgbClr val="CA3105"/>
    <a:srgbClr val="CB2D04"/>
    <a:srgbClr val="CE2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4" d="100"/>
          <a:sy n="94" d="100"/>
        </p:scale>
        <p:origin x="-48" y="134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01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BD9E5698-33B3-4E31-BF32-DE28FC87FC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xmlns="" id="{C5383605-7D4F-4AFA-902E-4FD4EAD72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300AF0-E192-41CE-839B-9C5FA09E3E96}" type="datetimeFigureOut">
              <a:rPr lang="pl-PL" smtClean="0"/>
              <a:pPr/>
              <a:t>14.12.2020</a:t>
            </a:fld>
            <a:endParaRPr lang="pl-PL"/>
          </a:p>
        </p:txBody>
      </p:sp>
      <p:sp>
        <p:nvSpPr>
          <p:cNvPr id="4" name="Symbol zastępczy stopki 3">
            <a:extLst>
              <a:ext uri="{FF2B5EF4-FFF2-40B4-BE49-F238E27FC236}">
                <a16:creationId xmlns:a16="http://schemas.microsoft.com/office/drawing/2014/main" xmlns="" id="{BB86B91A-DC5D-4F2D-9574-FBBAC588FA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xmlns="" id="{94C0EF5D-7444-4550-B932-44727289D2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346556-E840-4188-97AD-800893114A30}" type="slidenum">
              <a:rPr lang="pl-PL" smtClean="0"/>
              <a:pPr/>
              <a:t>‹#›</a:t>
            </a:fld>
            <a:endParaRPr lang="pl-PL"/>
          </a:p>
        </p:txBody>
      </p:sp>
    </p:spTree>
    <p:extLst>
      <p:ext uri="{BB962C8B-B14F-4D97-AF65-F5344CB8AC3E}">
        <p14:creationId xmlns:p14="http://schemas.microsoft.com/office/powerpoint/2010/main" val="3129385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xmlns=""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35DE4AEC-B6E4-439C-B716-EBE3D4D1DC76}"/>
              </a:ext>
            </a:extLst>
          </p:cNvPr>
          <p:cNvSpPr>
            <a:spLocks noGrp="1"/>
          </p:cNvSpPr>
          <p:nvPr>
            <p:ph type="dt" sz="half" idx="10"/>
          </p:nvPr>
        </p:nvSpPr>
        <p:spPr/>
        <p:txBody>
          <a:bodyPr/>
          <a:lstStyle/>
          <a:p>
            <a:fld id="{D6D0F569-AC90-44EB-9EF4-4E5C2F5D823C}" type="datetime1">
              <a:rPr lang="en-US" smtClean="0"/>
              <a:pPr/>
              <a:t>12/14/2020</a:t>
            </a:fld>
            <a:endParaRPr lang="en-US" dirty="0"/>
          </a:p>
        </p:txBody>
      </p:sp>
      <p:sp>
        <p:nvSpPr>
          <p:cNvPr id="5" name="Footer Placeholder 4">
            <a:extLst>
              <a:ext uri="{FF2B5EF4-FFF2-40B4-BE49-F238E27FC236}">
                <a16:creationId xmlns:a16="http://schemas.microsoft.com/office/drawing/2014/main" xmlns=""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FAA8BF5F-B1F8-461F-9B3D-7D50D02423E7}"/>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4306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xmlns=""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A2CA47F-83AD-4BE3-AC2F-6C17883F78C7}"/>
              </a:ext>
            </a:extLst>
          </p:cNvPr>
          <p:cNvSpPr>
            <a:spLocks noGrp="1"/>
          </p:cNvSpPr>
          <p:nvPr>
            <p:ph type="dt" sz="half" idx="10"/>
          </p:nvPr>
        </p:nvSpPr>
        <p:spPr/>
        <p:txBody>
          <a:bodyPr/>
          <a:lstStyle/>
          <a:p>
            <a:fld id="{46BA7D41-E8B7-4A0B-B861-3EC4AE88917D}" type="datetime1">
              <a:rPr lang="en-US" smtClean="0"/>
              <a:pPr/>
              <a:t>12/14/2020</a:t>
            </a:fld>
            <a:endParaRPr lang="en-US" dirty="0"/>
          </a:p>
        </p:txBody>
      </p:sp>
      <p:sp>
        <p:nvSpPr>
          <p:cNvPr id="5" name="Footer Placeholder 4">
            <a:extLst>
              <a:ext uri="{FF2B5EF4-FFF2-40B4-BE49-F238E27FC236}">
                <a16:creationId xmlns:a16="http://schemas.microsoft.com/office/drawing/2014/main" xmlns=""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D70055A-71D4-49B4-8A8F-19AFDB84E958}"/>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5429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xmlns=""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7CE2202-679F-48B0-B2DD-F6F54711224B}"/>
              </a:ext>
            </a:extLst>
          </p:cNvPr>
          <p:cNvSpPr>
            <a:spLocks noGrp="1"/>
          </p:cNvSpPr>
          <p:nvPr>
            <p:ph type="dt" sz="half" idx="10"/>
          </p:nvPr>
        </p:nvSpPr>
        <p:spPr/>
        <p:txBody>
          <a:bodyPr/>
          <a:lstStyle/>
          <a:p>
            <a:fld id="{A7C34823-0B19-4B4E-A643-7A3B0A3D24D6}" type="datetime1">
              <a:rPr lang="en-US" smtClean="0"/>
              <a:pPr/>
              <a:t>12/14/2020</a:t>
            </a:fld>
            <a:endParaRPr lang="en-US" dirty="0"/>
          </a:p>
        </p:txBody>
      </p:sp>
      <p:sp>
        <p:nvSpPr>
          <p:cNvPr id="5" name="Footer Placeholder 4">
            <a:extLst>
              <a:ext uri="{FF2B5EF4-FFF2-40B4-BE49-F238E27FC236}">
                <a16:creationId xmlns:a16="http://schemas.microsoft.com/office/drawing/2014/main" xmlns=""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31BF211E-B2EA-4CDC-9E84-B6898394921B}"/>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2688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xmlns="" id="{8997F1B7-1EE7-4EA5-A5A4-866F9A810C9F}"/>
              </a:ext>
              <a:ext uri="{C183D7F6-B498-43B3-948B-1728B52AA6E4}">
                <adec:decorative xmlns:adec="http://schemas.microsoft.com/office/drawing/2017/decorative" xmlns=""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21995D22-0146-4DE2-9E78-4C00333D499A}"/>
              </a:ext>
            </a:extLst>
          </p:cNvPr>
          <p:cNvSpPr>
            <a:spLocks noGrp="1"/>
          </p:cNvSpPr>
          <p:nvPr>
            <p:ph type="dt" sz="half" idx="10"/>
          </p:nvPr>
        </p:nvSpPr>
        <p:spPr/>
        <p:txBody>
          <a:bodyPr/>
          <a:lstStyle/>
          <a:p>
            <a:fld id="{8C2D79EF-17C8-45D8-9866-DAF5723FC604}" type="datetime1">
              <a:rPr lang="en-US" smtClean="0"/>
              <a:pPr/>
              <a:t>12/14/2020</a:t>
            </a:fld>
            <a:endParaRPr lang="en-US" dirty="0"/>
          </a:p>
        </p:txBody>
      </p:sp>
      <p:sp>
        <p:nvSpPr>
          <p:cNvPr id="5" name="Footer Placeholder 4">
            <a:extLst>
              <a:ext uri="{FF2B5EF4-FFF2-40B4-BE49-F238E27FC236}">
                <a16:creationId xmlns:a16="http://schemas.microsoft.com/office/drawing/2014/main" xmlns=""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76DB88B-64CF-4100-8F07-D191DD7939F9}"/>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6119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xmlns=""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751AB8F6-0796-47E9-B1D4-760B7CCFC75D}"/>
              </a:ext>
            </a:extLst>
          </p:cNvPr>
          <p:cNvSpPr>
            <a:spLocks noGrp="1"/>
          </p:cNvSpPr>
          <p:nvPr>
            <p:ph type="dt" sz="half" idx="10"/>
          </p:nvPr>
        </p:nvSpPr>
        <p:spPr/>
        <p:txBody>
          <a:bodyPr/>
          <a:lstStyle/>
          <a:p>
            <a:fld id="{DFFC2ADC-3680-4013-A757-E4663495DB98}" type="datetime1">
              <a:rPr lang="en-US" smtClean="0"/>
              <a:pPr/>
              <a:t>12/14/2020</a:t>
            </a:fld>
            <a:endParaRPr lang="en-US" dirty="0"/>
          </a:p>
        </p:txBody>
      </p:sp>
      <p:sp>
        <p:nvSpPr>
          <p:cNvPr id="5" name="Footer Placeholder 4">
            <a:extLst>
              <a:ext uri="{FF2B5EF4-FFF2-40B4-BE49-F238E27FC236}">
                <a16:creationId xmlns:a16="http://schemas.microsoft.com/office/drawing/2014/main" xmlns=""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1219D265-BFBA-4C93-9B1A-B9483AE6BF32}"/>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697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xmlns=""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93087465-759F-4895-8FC6-DD464FB918CA}"/>
              </a:ext>
            </a:extLst>
          </p:cNvPr>
          <p:cNvSpPr>
            <a:spLocks noGrp="1"/>
          </p:cNvSpPr>
          <p:nvPr>
            <p:ph type="dt" sz="half" idx="10"/>
          </p:nvPr>
        </p:nvSpPr>
        <p:spPr/>
        <p:txBody>
          <a:bodyPr/>
          <a:lstStyle/>
          <a:p>
            <a:fld id="{4751BA94-5DCA-4F19-960F-0FB2BD5EE85A}" type="datetime1">
              <a:rPr lang="en-US" smtClean="0"/>
              <a:pPr/>
              <a:t>12/14/2020</a:t>
            </a:fld>
            <a:endParaRPr lang="en-US" dirty="0"/>
          </a:p>
        </p:txBody>
      </p:sp>
      <p:sp>
        <p:nvSpPr>
          <p:cNvPr id="6" name="Footer Placeholder 5">
            <a:extLst>
              <a:ext uri="{FF2B5EF4-FFF2-40B4-BE49-F238E27FC236}">
                <a16:creationId xmlns:a16="http://schemas.microsoft.com/office/drawing/2014/main" xmlns=""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1C1BA574-A76A-4F4C-8CBD-768278B66E72}"/>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299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xmlns=""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xmlns=""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xmlns="" id="{A433C091-3B62-4087-9A97-63BBE28CFF17}"/>
              </a:ext>
            </a:extLst>
          </p:cNvPr>
          <p:cNvSpPr>
            <a:spLocks noGrp="1"/>
          </p:cNvSpPr>
          <p:nvPr>
            <p:ph type="dt" sz="half" idx="10"/>
          </p:nvPr>
        </p:nvSpPr>
        <p:spPr/>
        <p:txBody>
          <a:bodyPr/>
          <a:lstStyle/>
          <a:p>
            <a:fld id="{01BED947-38D9-44AC-8B89-E79758333B77}" type="datetime1">
              <a:rPr lang="en-US" smtClean="0"/>
              <a:pPr/>
              <a:t>12/14/2020</a:t>
            </a:fld>
            <a:endParaRPr lang="en-US" dirty="0"/>
          </a:p>
        </p:txBody>
      </p:sp>
      <p:sp>
        <p:nvSpPr>
          <p:cNvPr id="8" name="Footer Placeholder 7">
            <a:extLst>
              <a:ext uri="{FF2B5EF4-FFF2-40B4-BE49-F238E27FC236}">
                <a16:creationId xmlns:a16="http://schemas.microsoft.com/office/drawing/2014/main" xmlns=""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xmlns="" id="{96618B2C-95AC-4438-97FD-07ACF297B8FE}"/>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7" name="Oval 16">
            <a:extLst>
              <a:ext uri="{FF2B5EF4-FFF2-40B4-BE49-F238E27FC236}">
                <a16:creationId xmlns:a16="http://schemas.microsoft.com/office/drawing/2014/main" xmlns=""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3019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xmlns=""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xmlns=""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xmlns="" id="{410A2C46-C908-4010-AAE2-9FA41B145C4D}"/>
              </a:ext>
            </a:extLst>
          </p:cNvPr>
          <p:cNvSpPr>
            <a:spLocks noGrp="1"/>
          </p:cNvSpPr>
          <p:nvPr>
            <p:ph type="dt" sz="half" idx="10"/>
          </p:nvPr>
        </p:nvSpPr>
        <p:spPr/>
        <p:txBody>
          <a:bodyPr/>
          <a:lstStyle/>
          <a:p>
            <a:fld id="{3781E23F-BD3C-4F23-B116-2B758120C8AC}" type="datetime1">
              <a:rPr lang="en-US" smtClean="0"/>
              <a:pPr/>
              <a:t>12/14/2020</a:t>
            </a:fld>
            <a:endParaRPr lang="en-US" dirty="0"/>
          </a:p>
        </p:txBody>
      </p:sp>
      <p:sp>
        <p:nvSpPr>
          <p:cNvPr id="4" name="Footer Placeholder 3">
            <a:extLst>
              <a:ext uri="{FF2B5EF4-FFF2-40B4-BE49-F238E27FC236}">
                <a16:creationId xmlns:a16="http://schemas.microsoft.com/office/drawing/2014/main" xmlns=""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xmlns="" id="{2896FAD0-59EF-49AA-BBC6-A0EC184DD2C9}"/>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3" name="Oval 12">
            <a:extLst>
              <a:ext uri="{FF2B5EF4-FFF2-40B4-BE49-F238E27FC236}">
                <a16:creationId xmlns:a16="http://schemas.microsoft.com/office/drawing/2014/main" xmlns=""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1028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xmlns=""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xmlns=""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xmlns="" id="{0708C302-4224-4668-8CAC-3267172A0C93}"/>
              </a:ext>
            </a:extLst>
          </p:cNvPr>
          <p:cNvSpPr>
            <a:spLocks noGrp="1"/>
          </p:cNvSpPr>
          <p:nvPr>
            <p:ph type="dt" sz="half" idx="10"/>
          </p:nvPr>
        </p:nvSpPr>
        <p:spPr/>
        <p:txBody>
          <a:bodyPr/>
          <a:lstStyle/>
          <a:p>
            <a:fld id="{473CFAA9-6D59-4D98-869E-ACBDB83B2CA4}" type="datetime1">
              <a:rPr lang="en-US" smtClean="0"/>
              <a:pPr/>
              <a:t>12/14/2020</a:t>
            </a:fld>
            <a:endParaRPr lang="en-US"/>
          </a:p>
        </p:txBody>
      </p:sp>
      <p:sp>
        <p:nvSpPr>
          <p:cNvPr id="3" name="Footer Placeholder 2">
            <a:extLst>
              <a:ext uri="{FF2B5EF4-FFF2-40B4-BE49-F238E27FC236}">
                <a16:creationId xmlns:a16="http://schemas.microsoft.com/office/drawing/2014/main" xmlns=""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252CA88A-5462-4F17-AFA0-52721ADDBB8F}"/>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2" name="Oval 11">
            <a:extLst>
              <a:ext uri="{FF2B5EF4-FFF2-40B4-BE49-F238E27FC236}">
                <a16:creationId xmlns:a16="http://schemas.microsoft.com/office/drawing/2014/main" xmlns=""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470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xmlns=""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269840A2-CF60-4C47-B955-E65BC451FE73}"/>
              </a:ext>
            </a:extLst>
          </p:cNvPr>
          <p:cNvSpPr>
            <a:spLocks noGrp="1"/>
          </p:cNvSpPr>
          <p:nvPr>
            <p:ph type="dt" sz="half" idx="10"/>
          </p:nvPr>
        </p:nvSpPr>
        <p:spPr/>
        <p:txBody>
          <a:bodyPr/>
          <a:lstStyle/>
          <a:p>
            <a:fld id="{DC410804-27E3-430A-BB42-B831260DE39A}" type="datetime1">
              <a:rPr lang="en-US" smtClean="0"/>
              <a:pPr/>
              <a:t>12/14/2020</a:t>
            </a:fld>
            <a:endParaRPr lang="en-US" dirty="0"/>
          </a:p>
        </p:txBody>
      </p:sp>
      <p:sp>
        <p:nvSpPr>
          <p:cNvPr id="6" name="Footer Placeholder 5">
            <a:extLst>
              <a:ext uri="{FF2B5EF4-FFF2-40B4-BE49-F238E27FC236}">
                <a16:creationId xmlns:a16="http://schemas.microsoft.com/office/drawing/2014/main" xmlns=""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6D5D5E7D-EBA7-4DB0-8C78-7EB8A85FA4FF}"/>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1636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xmlns=""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D68C8714-2467-4715-934E-6787C84F7929}"/>
              </a:ext>
            </a:extLst>
          </p:cNvPr>
          <p:cNvSpPr>
            <a:spLocks noGrp="1"/>
          </p:cNvSpPr>
          <p:nvPr>
            <p:ph type="dt" sz="half" idx="10"/>
          </p:nvPr>
        </p:nvSpPr>
        <p:spPr/>
        <p:txBody>
          <a:bodyPr/>
          <a:lstStyle/>
          <a:p>
            <a:fld id="{60E22DE3-3D1A-4D53-B9A6-6C7463B8C992}" type="datetime1">
              <a:rPr lang="en-US" smtClean="0"/>
              <a:pPr/>
              <a:t>12/14/2020</a:t>
            </a:fld>
            <a:endParaRPr lang="en-US" dirty="0"/>
          </a:p>
        </p:txBody>
      </p:sp>
      <p:sp>
        <p:nvSpPr>
          <p:cNvPr id="6" name="Footer Placeholder 5">
            <a:extLst>
              <a:ext uri="{FF2B5EF4-FFF2-40B4-BE49-F238E27FC236}">
                <a16:creationId xmlns:a16="http://schemas.microsoft.com/office/drawing/2014/main" xmlns=""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7C65D4DD-A2A4-4DF6-9527-E5F12FEB936C}"/>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940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12/14/2020</a:t>
            </a:fld>
            <a:endParaRPr lang="en-US" b="1" dirty="0"/>
          </a:p>
        </p:txBody>
      </p:sp>
      <p:sp>
        <p:nvSpPr>
          <p:cNvPr id="5" name="Footer Placeholder 4">
            <a:extLst>
              <a:ext uri="{FF2B5EF4-FFF2-40B4-BE49-F238E27FC236}">
                <a16:creationId xmlns:a16="http://schemas.microsoft.com/office/drawing/2014/main" xmlns=""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xmlns=""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9367178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1700"/>
        </a:solidFill>
        <a:effectLst/>
      </p:bgPr>
    </p:bg>
    <p:spTree>
      <p:nvGrpSpPr>
        <p:cNvPr id="1" name=""/>
        <p:cNvGrpSpPr/>
        <p:nvPr/>
      </p:nvGrpSpPr>
      <p:grpSpPr>
        <a:xfrm>
          <a:off x="0" y="0"/>
          <a:ext cx="0" cy="0"/>
          <a:chOff x="0" y="0"/>
          <a:chExt cx="0" cy="0"/>
        </a:xfrm>
      </p:grpSpPr>
      <p:sp useBgFill="1">
        <p:nvSpPr>
          <p:cNvPr id="400" name="Rectangle 376">
            <a:extLst>
              <a:ext uri="{FF2B5EF4-FFF2-40B4-BE49-F238E27FC236}">
                <a16:creationId xmlns:a16="http://schemas.microsoft.com/office/drawing/2014/main" xmlns="" id="{8B646C36-EEEC-4D52-8E8E-206F4CD8A3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4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D9318E69-6274-4473-891B-2EEA4165980D}"/>
              </a:ext>
            </a:extLst>
          </p:cNvPr>
          <p:cNvSpPr>
            <a:spLocks noGrp="1"/>
          </p:cNvSpPr>
          <p:nvPr>
            <p:ph type="ctrTitle"/>
          </p:nvPr>
        </p:nvSpPr>
        <p:spPr>
          <a:xfrm>
            <a:off x="136839" y="1441479"/>
            <a:ext cx="6076579" cy="1967493"/>
          </a:xfrm>
        </p:spPr>
        <p:style>
          <a:lnRef idx="2">
            <a:schemeClr val="dk1"/>
          </a:lnRef>
          <a:fillRef idx="1">
            <a:schemeClr val="lt1"/>
          </a:fillRef>
          <a:effectRef idx="0">
            <a:schemeClr val="dk1"/>
          </a:effectRef>
          <a:fontRef idx="minor">
            <a:schemeClr val="dk1"/>
          </a:fontRef>
        </p:style>
        <p:txBody>
          <a:bodyPr anchor="b">
            <a:normAutofit/>
          </a:bodyPr>
          <a:lstStyle/>
          <a:p>
            <a:r>
              <a:rPr lang="pl-PL" sz="5400" dirty="0" err="1">
                <a:ln>
                  <a:solidFill>
                    <a:schemeClr val="bg1"/>
                  </a:solidFill>
                </a:ln>
                <a:latin typeface="Bodoni MT Poster Compressed" panose="02070706080601050204" pitchFamily="18" charset="0"/>
              </a:rPr>
              <a:t>fahrenheit</a:t>
            </a:r>
            <a:r>
              <a:rPr lang="pl-PL" sz="5400" dirty="0">
                <a:ln>
                  <a:solidFill>
                    <a:schemeClr val="bg1"/>
                  </a:solidFill>
                </a:ln>
                <a:latin typeface="Bodoni MT Poster Compressed" panose="02070706080601050204" pitchFamily="18" charset="0"/>
              </a:rPr>
              <a:t> 451</a:t>
            </a:r>
          </a:p>
        </p:txBody>
      </p:sp>
      <p:sp>
        <p:nvSpPr>
          <p:cNvPr id="3" name="Podtytuł 2">
            <a:extLst>
              <a:ext uri="{FF2B5EF4-FFF2-40B4-BE49-F238E27FC236}">
                <a16:creationId xmlns:a16="http://schemas.microsoft.com/office/drawing/2014/main" xmlns="" id="{6433CD0A-8325-4023-B08D-97773BCF2273}"/>
              </a:ext>
            </a:extLst>
          </p:cNvPr>
          <p:cNvSpPr>
            <a:spLocks noGrp="1"/>
          </p:cNvSpPr>
          <p:nvPr>
            <p:ph type="subTitle" idx="1"/>
          </p:nvPr>
        </p:nvSpPr>
        <p:spPr>
          <a:xfrm>
            <a:off x="594029" y="3522916"/>
            <a:ext cx="4894428" cy="1288482"/>
          </a:xfrm>
        </p:spPr>
        <p:txBody>
          <a:bodyPr>
            <a:normAutofit/>
          </a:bodyPr>
          <a:lstStyle/>
          <a:p>
            <a:r>
              <a:rPr lang="pl-PL" dirty="0">
                <a:latin typeface="Bodoni MT Poster Compressed" panose="02070706080601050204" pitchFamily="18" charset="0"/>
              </a:rPr>
              <a:t>Ray </a:t>
            </a:r>
            <a:r>
              <a:rPr lang="pl-PL" dirty="0" err="1">
                <a:latin typeface="Bodoni MT Poster Compressed" panose="02070706080601050204" pitchFamily="18" charset="0"/>
              </a:rPr>
              <a:t>bradbury</a:t>
            </a:r>
            <a:endParaRPr lang="pl-PL" dirty="0">
              <a:latin typeface="Bodoni MT Poster Compressed" panose="02070706080601050204" pitchFamily="18" charset="0"/>
            </a:endParaRPr>
          </a:p>
        </p:txBody>
      </p:sp>
      <p:grpSp>
        <p:nvGrpSpPr>
          <p:cNvPr id="401" name="Group 378">
            <a:extLst>
              <a:ext uri="{FF2B5EF4-FFF2-40B4-BE49-F238E27FC236}">
                <a16:creationId xmlns:a16="http://schemas.microsoft.com/office/drawing/2014/main" xmlns="" id="{B2EBBF56-923D-48A7-9F8F-86E33CFA3E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81655" y="673020"/>
            <a:ext cx="4833902" cy="5683329"/>
            <a:chOff x="1674895" y="1345036"/>
            <a:chExt cx="5428610" cy="4210939"/>
          </a:xfrm>
        </p:grpSpPr>
        <p:sp>
          <p:nvSpPr>
            <p:cNvPr id="402" name="Rectangle 379">
              <a:extLst>
                <a:ext uri="{FF2B5EF4-FFF2-40B4-BE49-F238E27FC236}">
                  <a16:creationId xmlns:a16="http://schemas.microsoft.com/office/drawing/2014/main" xmlns="" id="{A6D5794E-BC9E-4A8A-BB29-9A32C8F267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380">
              <a:extLst>
                <a:ext uri="{FF2B5EF4-FFF2-40B4-BE49-F238E27FC236}">
                  <a16:creationId xmlns:a16="http://schemas.microsoft.com/office/drawing/2014/main" xmlns="" id="{216175AF-13E0-4D14-8638-11BBE8359A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404" name="Rectangle 382">
            <a:extLst>
              <a:ext uri="{FF2B5EF4-FFF2-40B4-BE49-F238E27FC236}">
                <a16:creationId xmlns:a16="http://schemas.microsoft.com/office/drawing/2014/main" xmlns="" id="{8258443E-B333-44F4-8D49-1EAB1C1A4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50256" y="596822"/>
            <a:ext cx="4833901" cy="565387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aphic 185">
            <a:extLst>
              <a:ext uri="{FF2B5EF4-FFF2-40B4-BE49-F238E27FC236}">
                <a16:creationId xmlns:a16="http://schemas.microsoft.com/office/drawing/2014/main" xmlns="" id="{FB9739EB-7F66-433D-841F-AB3CD18700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63427" y="1159624"/>
            <a:ext cx="1054466" cy="469689"/>
            <a:chOff x="9841624" y="4115729"/>
            <a:chExt cx="602169" cy="268223"/>
          </a:xfrm>
          <a:solidFill>
            <a:schemeClr val="tx1"/>
          </a:solidFill>
        </p:grpSpPr>
        <p:sp>
          <p:nvSpPr>
            <p:cNvPr id="386" name="Freeform: Shape 385">
              <a:extLst>
                <a:ext uri="{FF2B5EF4-FFF2-40B4-BE49-F238E27FC236}">
                  <a16:creationId xmlns:a16="http://schemas.microsoft.com/office/drawing/2014/main" xmlns="" id="{104F2BBD-A005-4DCB-9566-F2351050B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6" name="Freeform: Shape 386">
              <a:extLst>
                <a:ext uri="{FF2B5EF4-FFF2-40B4-BE49-F238E27FC236}">
                  <a16:creationId xmlns:a16="http://schemas.microsoft.com/office/drawing/2014/main" xmlns="" id="{8B00DEC7-198B-49D1-98FD-018F3ECFCF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F14DFC82-B3B3-468E-91B3-1302CFC68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7" name="Freeform: Shape 388">
              <a:extLst>
                <a:ext uri="{FF2B5EF4-FFF2-40B4-BE49-F238E27FC236}">
                  <a16:creationId xmlns:a16="http://schemas.microsoft.com/office/drawing/2014/main" xmlns="" id="{D3250EFE-214E-4B8E-AF96-036A514FFB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8" name="Freeform: Shape 389">
              <a:extLst>
                <a:ext uri="{FF2B5EF4-FFF2-40B4-BE49-F238E27FC236}">
                  <a16:creationId xmlns:a16="http://schemas.microsoft.com/office/drawing/2014/main" xmlns="" id="{AD058EBE-D4A5-4C43-B170-6A451F87A7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7" name="Picture 4" descr="451° Fahrenheita - Oceny, opinie, ceny - Ray Bradbury - Lubimyczytać.pl">
            <a:extLst>
              <a:ext uri="{FF2B5EF4-FFF2-40B4-BE49-F238E27FC236}">
                <a16:creationId xmlns:a16="http://schemas.microsoft.com/office/drawing/2014/main" xmlns="" id="{81281F6B-E095-4DFD-A3E5-68D3F073F3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4179" y="729399"/>
            <a:ext cx="3846184" cy="5455581"/>
          </a:xfrm>
          <a:prstGeom prst="rect">
            <a:avLst/>
          </a:prstGeom>
          <a:solidFill>
            <a:schemeClr val="accent4">
              <a:lumMod val="40000"/>
              <a:lumOff val="60000"/>
            </a:schemeClr>
          </a:solidFill>
          <a:ln w="28575">
            <a:solidFill>
              <a:schemeClr val="tx1"/>
            </a:solidFill>
          </a:ln>
        </p:spPr>
      </p:pic>
      <p:sp>
        <p:nvSpPr>
          <p:cNvPr id="409" name="Graphic 212">
            <a:extLst>
              <a:ext uri="{FF2B5EF4-FFF2-40B4-BE49-F238E27FC236}">
                <a16:creationId xmlns:a16="http://schemas.microsoft.com/office/drawing/2014/main" xmlns="" id="{4FB204DF-284E-45F6-A017-79A4DF57BC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0" name="Graphic 212">
            <a:extLst>
              <a:ext uri="{FF2B5EF4-FFF2-40B4-BE49-F238E27FC236}">
                <a16:creationId xmlns:a16="http://schemas.microsoft.com/office/drawing/2014/main" xmlns="" id="{EB8560A9-B281-46EB-A304-1E4A5A00D6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1" name="Oval 395">
            <a:extLst>
              <a:ext uri="{FF2B5EF4-FFF2-40B4-BE49-F238E27FC236}">
                <a16:creationId xmlns:a16="http://schemas.microsoft.com/office/drawing/2014/main" xmlns="" id="{4D1A5E71-B6B6-486A-8CDC-C7ABD9B90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2" name="Oval 397">
            <a:extLst>
              <a:ext uri="{FF2B5EF4-FFF2-40B4-BE49-F238E27FC236}">
                <a16:creationId xmlns:a16="http://schemas.microsoft.com/office/drawing/2014/main" xmlns="" id="{667882DD-56E8-460E-99D5-86E71982D5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31256" y="5416520"/>
            <a:ext cx="419129" cy="419129"/>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pole tekstowe 7">
            <a:extLst>
              <a:ext uri="{FF2B5EF4-FFF2-40B4-BE49-F238E27FC236}">
                <a16:creationId xmlns:a16="http://schemas.microsoft.com/office/drawing/2014/main" xmlns="" id="{ADC91476-FB69-44D4-BDFB-78577B2B6666}"/>
              </a:ext>
            </a:extLst>
          </p:cNvPr>
          <p:cNvSpPr txBox="1"/>
          <p:nvPr/>
        </p:nvSpPr>
        <p:spPr>
          <a:xfrm>
            <a:off x="626878" y="5789034"/>
            <a:ext cx="5022529" cy="461665"/>
          </a:xfrm>
          <a:prstGeom prst="rect">
            <a:avLst/>
          </a:prstGeom>
          <a:noFill/>
        </p:spPr>
        <p:txBody>
          <a:bodyPr wrap="none" rtlCol="0">
            <a:noAutofit/>
          </a:bodyPr>
          <a:lstStyle/>
          <a:p>
            <a:endParaRPr lang="pl-PL" sz="2400" dirty="0">
              <a:solidFill>
                <a:schemeClr val="bg1"/>
              </a:solidFill>
            </a:endParaRPr>
          </a:p>
        </p:txBody>
      </p:sp>
      <p:pic>
        <p:nvPicPr>
          <p:cNvPr id="5" name="Obraz 4" descr="Obraz zawierający przyroda, ogień, kominek&#10;&#10;Opis wygenerowany automatycznie">
            <a:extLst>
              <a:ext uri="{FF2B5EF4-FFF2-40B4-BE49-F238E27FC236}">
                <a16:creationId xmlns:a16="http://schemas.microsoft.com/office/drawing/2014/main" xmlns="" id="{A30997EB-E5C9-4669-9174-FE027604B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7877" y="4167157"/>
            <a:ext cx="3657607" cy="3657607"/>
          </a:xfrm>
          <a:prstGeom prst="rect">
            <a:avLst/>
          </a:prstGeom>
        </p:spPr>
      </p:pic>
      <p:pic>
        <p:nvPicPr>
          <p:cNvPr id="23" name="Obraz 22" descr="Obraz zawierający przyroda, ogień, kominek&#10;&#10;Opis wygenerowany automatycznie">
            <a:extLst>
              <a:ext uri="{FF2B5EF4-FFF2-40B4-BE49-F238E27FC236}">
                <a16:creationId xmlns:a16="http://schemas.microsoft.com/office/drawing/2014/main" xmlns="" id="{F5C1DA66-AEB6-40A0-A21B-A7158213E8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33"/>
          <a:stretch/>
        </p:blipFill>
        <p:spPr>
          <a:xfrm>
            <a:off x="-836335" y="-806010"/>
            <a:ext cx="3115088" cy="2805663"/>
          </a:xfrm>
          <a:prstGeom prst="rect">
            <a:avLst/>
          </a:prstGeom>
        </p:spPr>
      </p:pic>
      <p:pic>
        <p:nvPicPr>
          <p:cNvPr id="24" name="Obraz 23" descr="Obraz zawierający przyroda, ogień, kominek&#10;&#10;Opis wygenerowany automatycznie">
            <a:extLst>
              <a:ext uri="{FF2B5EF4-FFF2-40B4-BE49-F238E27FC236}">
                <a16:creationId xmlns:a16="http://schemas.microsoft.com/office/drawing/2014/main" xmlns="" id="{7A41B949-8D7A-457D-8BB9-767C381ECD8F}"/>
              </a:ext>
            </a:extLst>
          </p:cNvPr>
          <p:cNvPicPr>
            <a:picLocks noChangeAspect="1"/>
          </p:cNvPicPr>
          <p:nvPr/>
        </p:nvPicPr>
        <p:blipFill rotWithShape="1">
          <a:blip r:embed="rId5">
            <a:extLst>
              <a:ext uri="{28A0092B-C50C-407E-A947-70E740481C1C}">
                <a14:useLocalDpi xmlns:a14="http://schemas.microsoft.com/office/drawing/2010/main" val="0"/>
              </a:ext>
            </a:extLst>
          </a:blip>
          <a:srcRect l="-64" t="1520" r="64" b="13867"/>
          <a:stretch/>
        </p:blipFill>
        <p:spPr>
          <a:xfrm>
            <a:off x="-2117780" y="2447420"/>
            <a:ext cx="6053278" cy="5121850"/>
          </a:xfrm>
          <a:prstGeom prst="rect">
            <a:avLst/>
          </a:prstGeom>
        </p:spPr>
      </p:pic>
      <p:sp>
        <p:nvSpPr>
          <p:cNvPr id="6" name="pole tekstowe 5">
            <a:extLst>
              <a:ext uri="{FF2B5EF4-FFF2-40B4-BE49-F238E27FC236}">
                <a16:creationId xmlns:a16="http://schemas.microsoft.com/office/drawing/2014/main" xmlns="" id="{64F7B572-5A58-42C3-BA34-6093CCC0B6D3}"/>
              </a:ext>
            </a:extLst>
          </p:cNvPr>
          <p:cNvSpPr txBox="1"/>
          <p:nvPr/>
        </p:nvSpPr>
        <p:spPr>
          <a:xfrm>
            <a:off x="0" y="5903893"/>
            <a:ext cx="6420679" cy="954107"/>
          </a:xfrm>
          <a:prstGeom prst="rect">
            <a:avLst/>
          </a:prstGeom>
          <a:noFill/>
        </p:spPr>
        <p:txBody>
          <a:bodyPr wrap="square" rtlCol="0">
            <a:spAutoFit/>
          </a:bodyPr>
          <a:lstStyle/>
          <a:p>
            <a:r>
              <a:rPr lang="pl-PL" sz="2800" b="1" dirty="0">
                <a:solidFill>
                  <a:schemeClr val="bg1"/>
                </a:solidFill>
                <a:latin typeface="Agency FB" panose="020B0503020202020204" pitchFamily="34" charset="0"/>
              </a:rPr>
              <a:t>Forum 02. </a:t>
            </a:r>
            <a:r>
              <a:rPr lang="pl-PL" sz="3200" b="1" dirty="0" err="1" smtClean="0">
                <a:solidFill>
                  <a:schemeClr val="bg1"/>
                </a:solidFill>
                <a:latin typeface="Agency FB" panose="020B0503020202020204" pitchFamily="34" charset="0"/>
              </a:rPr>
              <a:t>Grenzen</a:t>
            </a:r>
            <a:r>
              <a:rPr lang="pl-PL" sz="3200" b="1" dirty="0" smtClean="0">
                <a:solidFill>
                  <a:schemeClr val="bg1"/>
                </a:solidFill>
                <a:latin typeface="Agency FB" panose="020B0503020202020204" pitchFamily="34" charset="0"/>
              </a:rPr>
              <a:t> von </a:t>
            </a:r>
            <a:r>
              <a:rPr lang="pl-PL" sz="3200" b="1" dirty="0" err="1" smtClean="0">
                <a:solidFill>
                  <a:schemeClr val="bg1"/>
                </a:solidFill>
                <a:latin typeface="Agency FB" panose="020B0503020202020204" pitchFamily="34" charset="0"/>
              </a:rPr>
              <a:t>Zivilisationsfortschritt</a:t>
            </a:r>
            <a:endParaRPr lang="pl-PL" sz="3200" b="1" dirty="0">
              <a:solidFill>
                <a:schemeClr val="bg1"/>
              </a:solidFill>
              <a:latin typeface="Agency FB" panose="020B0503020202020204" pitchFamily="34" charset="0"/>
            </a:endParaRPr>
          </a:p>
          <a:p>
            <a:endParaRPr lang="pl-PL" sz="2400" dirty="0">
              <a:solidFill>
                <a:schemeClr val="bg1"/>
              </a:solidFill>
            </a:endParaRPr>
          </a:p>
        </p:txBody>
      </p:sp>
    </p:spTree>
    <p:extLst>
      <p:ext uri="{BB962C8B-B14F-4D97-AF65-F5344CB8AC3E}">
        <p14:creationId xmlns:p14="http://schemas.microsoft.com/office/powerpoint/2010/main" val="3972255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1700"/>
        </a:solidFill>
        <a:effectLst/>
      </p:bgPr>
    </p:bg>
    <p:spTree>
      <p:nvGrpSpPr>
        <p:cNvPr id="1" name=""/>
        <p:cNvGrpSpPr/>
        <p:nvPr/>
      </p:nvGrpSpPr>
      <p:grpSpPr>
        <a:xfrm>
          <a:off x="0" y="0"/>
          <a:ext cx="0" cy="0"/>
          <a:chOff x="0" y="0"/>
          <a:chExt cx="0" cy="0"/>
        </a:xfrm>
      </p:grpSpPr>
      <p:sp useBgFill="1">
        <p:nvSpPr>
          <p:cNvPr id="594" name="Rectangle 593">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az 4">
            <a:extLst>
              <a:ext uri="{FF2B5EF4-FFF2-40B4-BE49-F238E27FC236}">
                <a16:creationId xmlns:a16="http://schemas.microsoft.com/office/drawing/2014/main" xmlns="" id="{69C13F0B-4F0A-4123-B334-1673E7A2C8A0}"/>
              </a:ext>
            </a:extLst>
          </p:cNvPr>
          <p:cNvPicPr>
            <a:picLocks noChangeAspect="1"/>
          </p:cNvPicPr>
          <p:nvPr/>
        </p:nvPicPr>
        <p:blipFill rotWithShape="1">
          <a:blip r:embed="rId2" cstate="print"/>
          <a:srcRect r="26580"/>
          <a:stretch/>
        </p:blipFill>
        <p:spPr>
          <a:xfrm>
            <a:off x="1757997" y="225359"/>
            <a:ext cx="3781051" cy="2896813"/>
          </a:xfrm>
          <a:prstGeom prst="rect">
            <a:avLst/>
          </a:prstGeom>
        </p:spPr>
      </p:pic>
      <p:sp>
        <p:nvSpPr>
          <p:cNvPr id="596" name="Graphic 212">
            <a:extLst>
              <a:ext uri="{FF2B5EF4-FFF2-40B4-BE49-F238E27FC236}">
                <a16:creationId xmlns:a16="http://schemas.microsoft.com/office/drawing/2014/main" xmlns="" id="{E7C065BD-BDC2-4800-908F-25C30F042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71717" y="143221"/>
            <a:ext cx="826940" cy="82694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98" name="Graphic 212">
            <a:extLst>
              <a:ext uri="{FF2B5EF4-FFF2-40B4-BE49-F238E27FC236}">
                <a16:creationId xmlns:a16="http://schemas.microsoft.com/office/drawing/2014/main" xmlns="" id="{4E7038E2-1EDB-44C2-A46B-53B270A7B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71717" y="143221"/>
            <a:ext cx="826940" cy="82694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600" name="Graphic 38">
            <a:extLst>
              <a:ext uri="{FF2B5EF4-FFF2-40B4-BE49-F238E27FC236}">
                <a16:creationId xmlns:a16="http://schemas.microsoft.com/office/drawing/2014/main" xmlns="" id="{1E8369D0-2C3B-4E27-AC6C-A246AC28CDA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50550" y="2296379"/>
            <a:ext cx="1910252" cy="709660"/>
            <a:chOff x="2267504" y="2540250"/>
            <a:chExt cx="1990951" cy="739640"/>
          </a:xfrm>
          <a:solidFill>
            <a:schemeClr val="tx1"/>
          </a:solidFill>
        </p:grpSpPr>
        <p:sp>
          <p:nvSpPr>
            <p:cNvPr id="601" name="Freeform: Shape 600">
              <a:extLst>
                <a:ext uri="{FF2B5EF4-FFF2-40B4-BE49-F238E27FC236}">
                  <a16:creationId xmlns:a16="http://schemas.microsoft.com/office/drawing/2014/main" xmlns="" id="{A3D5586F-4573-4C57-9793-1EBFDC896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xmlns="" id="{5EED35EF-93A0-4921-941C-ECC67AE2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pic>
        <p:nvPicPr>
          <p:cNvPr id="8" name="Obraz 7">
            <a:extLst>
              <a:ext uri="{FF2B5EF4-FFF2-40B4-BE49-F238E27FC236}">
                <a16:creationId xmlns:a16="http://schemas.microsoft.com/office/drawing/2014/main" xmlns="" id="{DC92E566-7DB5-4A95-8064-AE603F62A465}"/>
              </a:ext>
            </a:extLst>
          </p:cNvPr>
          <p:cNvPicPr>
            <a:picLocks noChangeAspect="1"/>
          </p:cNvPicPr>
          <p:nvPr/>
        </p:nvPicPr>
        <p:blipFill rotWithShape="1">
          <a:blip r:embed="rId3"/>
          <a:srcRect l="31862" r="-1" b="-1"/>
          <a:stretch/>
        </p:blipFill>
        <p:spPr>
          <a:xfrm>
            <a:off x="147485" y="3239374"/>
            <a:ext cx="3470718" cy="2699617"/>
          </a:xfrm>
          <a:prstGeom prst="rect">
            <a:avLst/>
          </a:prstGeom>
        </p:spPr>
      </p:pic>
      <p:grpSp>
        <p:nvGrpSpPr>
          <p:cNvPr id="604" name="Group 603">
            <a:extLst>
              <a:ext uri="{FF2B5EF4-FFF2-40B4-BE49-F238E27FC236}">
                <a16:creationId xmlns:a16="http://schemas.microsoft.com/office/drawing/2014/main" xmlns="" id="{19229F03-509C-4E3B-8441-00AFA423D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04277" y="5687879"/>
            <a:ext cx="1224155" cy="1170126"/>
            <a:chOff x="3121341" y="4864092"/>
            <a:chExt cx="2085974" cy="1993904"/>
          </a:xfrm>
          <a:solidFill>
            <a:schemeClr val="tx1"/>
          </a:solidFill>
        </p:grpSpPr>
        <p:sp>
          <p:nvSpPr>
            <p:cNvPr id="605" name="Freeform: Shape 604">
              <a:extLst>
                <a:ext uri="{FF2B5EF4-FFF2-40B4-BE49-F238E27FC236}">
                  <a16:creationId xmlns:a16="http://schemas.microsoft.com/office/drawing/2014/main" xmlns="" id="{A92DF49A-063A-4F60-BE30-D268264925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38555" y="4981304"/>
              <a:ext cx="442726" cy="442725"/>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70DCBBE0-7DEE-43ED-BEE3-ABB179CFC1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128806" y="4871556"/>
              <a:ext cx="902625" cy="902625"/>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539FE8DF-D1B2-4074-9BDF-C458EA0123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121341" y="4864092"/>
              <a:ext cx="1152731" cy="1152729"/>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61C143B5-6E24-417D-A035-65747A8E9D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152323" y="4894699"/>
              <a:ext cx="1321463" cy="1321835"/>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0331ED8C-8819-4FFB-BF3C-FDA6A90D4B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15037" y="4957785"/>
              <a:ext cx="1428976" cy="1428973"/>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xmlns="" id="{2A39574D-5ECC-4A94-9CB6-646D90DA5A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301643" y="5044393"/>
              <a:ext cx="1490196" cy="1490193"/>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6A73D6F7-977D-4026-8F68-CA63C162C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09524" y="5152275"/>
              <a:ext cx="1509608" cy="1509605"/>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56348370-4FD9-4A99-BB05-944D5B0B0E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538685" y="5279571"/>
              <a:ext cx="1488327" cy="1490190"/>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D1146D46-43DB-4487-A191-0970511C33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83896" y="5426649"/>
              <a:ext cx="1429721" cy="1429718"/>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DDA0090F-4FBF-434D-83B1-B274F83A91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01021" y="5597622"/>
              <a:ext cx="1275308" cy="1260374"/>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9525" cap="flat">
              <a:noFill/>
              <a:prstDash val="solid"/>
              <a:miter/>
            </a:ln>
          </p:spPr>
          <p:txBody>
            <a:bodyPr wrap="square" rtlCol="0" anchor="ctr">
              <a:noAutofit/>
            </a:bodyPr>
            <a:lstStyle/>
            <a:p>
              <a:endParaRPr lang="en-US"/>
            </a:p>
          </p:txBody>
        </p:sp>
        <p:sp>
          <p:nvSpPr>
            <p:cNvPr id="615" name="Freeform: Shape 614">
              <a:extLst>
                <a:ext uri="{FF2B5EF4-FFF2-40B4-BE49-F238E27FC236}">
                  <a16:creationId xmlns:a16="http://schemas.microsoft.com/office/drawing/2014/main" xmlns="" id="{C8DF6032-C07A-45C6-8A4F-04EF4EDC04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41457" y="5797335"/>
              <a:ext cx="1065858" cy="1060661"/>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9525" cap="flat">
              <a:noFill/>
              <a:prstDash val="solid"/>
              <a:miter/>
            </a:ln>
          </p:spPr>
          <p:txBody>
            <a:bodyPr wrap="square" rtlCol="0" anchor="ctr">
              <a:noAutofit/>
            </a:bodyPr>
            <a:lstStyle/>
            <a:p>
              <a:endParaRPr lang="en-US"/>
            </a:p>
          </p:txBody>
        </p:sp>
        <p:sp>
          <p:nvSpPr>
            <p:cNvPr id="616" name="Freeform: Shape 615">
              <a:extLst>
                <a:ext uri="{FF2B5EF4-FFF2-40B4-BE49-F238E27FC236}">
                  <a16:creationId xmlns:a16="http://schemas.microsoft.com/office/drawing/2014/main" xmlns="" id="{F5B89F44-A096-479D-AD1F-120561C282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1833" y="6039971"/>
              <a:ext cx="818023"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9525" cap="flat">
              <a:noFill/>
              <a:prstDash val="solid"/>
              <a:miter/>
            </a:ln>
          </p:spPr>
          <p:txBody>
            <a:bodyPr wrap="square" rtlCol="0" anchor="ctr">
              <a:noAutofit/>
            </a:bodyPr>
            <a:lstStyle/>
            <a:p>
              <a:endParaRPr lang="en-US"/>
            </a:p>
          </p:txBody>
        </p:sp>
        <p:sp>
          <p:nvSpPr>
            <p:cNvPr id="617" name="Freeform: Shape 616">
              <a:extLst>
                <a:ext uri="{FF2B5EF4-FFF2-40B4-BE49-F238E27FC236}">
                  <a16:creationId xmlns:a16="http://schemas.microsoft.com/office/drawing/2014/main" xmlns="" id="{25547DC8-8B87-4446-9CC9-65AF04A5FE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647376" y="6390131"/>
              <a:ext cx="442355"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6" name="Obraz 5">
            <a:extLst>
              <a:ext uri="{FF2B5EF4-FFF2-40B4-BE49-F238E27FC236}">
                <a16:creationId xmlns:a16="http://schemas.microsoft.com/office/drawing/2014/main" xmlns="" id="{DA375591-F318-462A-ACD1-48472828C199}"/>
              </a:ext>
            </a:extLst>
          </p:cNvPr>
          <p:cNvPicPr>
            <a:picLocks noChangeAspect="1"/>
          </p:cNvPicPr>
          <p:nvPr/>
        </p:nvPicPr>
        <p:blipFill rotWithShape="1">
          <a:blip r:embed="rId4"/>
          <a:srcRect l="19411" r="3" b="3"/>
          <a:stretch/>
        </p:blipFill>
        <p:spPr>
          <a:xfrm>
            <a:off x="3735709" y="3209870"/>
            <a:ext cx="3470718" cy="2691715"/>
          </a:xfrm>
          <a:prstGeom prst="rect">
            <a:avLst/>
          </a:prstGeom>
        </p:spPr>
      </p:pic>
      <p:sp>
        <p:nvSpPr>
          <p:cNvPr id="2061" name="Content Placeholder 2053">
            <a:extLst>
              <a:ext uri="{FF2B5EF4-FFF2-40B4-BE49-F238E27FC236}">
                <a16:creationId xmlns:a16="http://schemas.microsoft.com/office/drawing/2014/main" xmlns="" id="{936CF016-BA7E-49A5-AACB-D3B139FF0AB9}"/>
              </a:ext>
            </a:extLst>
          </p:cNvPr>
          <p:cNvSpPr>
            <a:spLocks noGrp="1"/>
          </p:cNvSpPr>
          <p:nvPr>
            <p:ph idx="1"/>
          </p:nvPr>
        </p:nvSpPr>
        <p:spPr>
          <a:xfrm>
            <a:off x="6466116" y="640151"/>
            <a:ext cx="5473336" cy="1397655"/>
          </a:xfrm>
        </p:spPr>
        <p:txBody>
          <a:bodyPr>
            <a:normAutofit fontScale="92500"/>
          </a:bodyPr>
          <a:lstStyle/>
          <a:p>
            <a:pPr algn="just">
              <a:buNone/>
            </a:pPr>
            <a:r>
              <a:rPr lang="pl-PL" b="1" dirty="0" smtClean="0"/>
              <a:t>„</a:t>
            </a:r>
            <a:r>
              <a:rPr lang="de-DE" sz="2600" b="1" dirty="0" smtClean="0"/>
              <a:t>Die Fähigkeit, Fragen zu stellen, ist die Grundlage für die Entwicklung/ den Fortschritt der Menschheit</a:t>
            </a:r>
            <a:r>
              <a:rPr lang="pl-PL" sz="2600" b="1" dirty="0" smtClean="0"/>
              <a:t>”</a:t>
            </a:r>
            <a:r>
              <a:rPr lang="pl-PL" dirty="0" smtClean="0"/>
              <a:t> </a:t>
            </a:r>
          </a:p>
          <a:p>
            <a:pPr algn="just"/>
            <a:endParaRPr lang="en-US" dirty="0"/>
          </a:p>
        </p:txBody>
      </p:sp>
      <p:sp>
        <p:nvSpPr>
          <p:cNvPr id="26" name="pole tekstowe 25"/>
          <p:cNvSpPr txBox="1"/>
          <p:nvPr/>
        </p:nvSpPr>
        <p:spPr>
          <a:xfrm>
            <a:off x="8242663" y="2377439"/>
            <a:ext cx="2965269" cy="861774"/>
          </a:xfrm>
          <a:prstGeom prst="rect">
            <a:avLst/>
          </a:prstGeom>
          <a:noFill/>
        </p:spPr>
        <p:txBody>
          <a:bodyPr wrap="square" rtlCol="0">
            <a:spAutoFit/>
          </a:bodyPr>
          <a:lstStyle/>
          <a:p>
            <a:r>
              <a:rPr lang="de-DE" sz="3200" b="1" dirty="0" smtClean="0"/>
              <a:t>Fortschrittkult</a:t>
            </a:r>
          </a:p>
          <a:p>
            <a:endParaRPr lang="pl-PL" dirty="0" smtClean="0"/>
          </a:p>
        </p:txBody>
      </p:sp>
      <p:sp>
        <p:nvSpPr>
          <p:cNvPr id="27" name="Strzałka w dół 26"/>
          <p:cNvSpPr/>
          <p:nvPr/>
        </p:nvSpPr>
        <p:spPr>
          <a:xfrm>
            <a:off x="9470572" y="31742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p:cNvSpPr txBox="1"/>
          <p:nvPr/>
        </p:nvSpPr>
        <p:spPr>
          <a:xfrm>
            <a:off x="7850777" y="4376057"/>
            <a:ext cx="4180114" cy="1938992"/>
          </a:xfrm>
          <a:prstGeom prst="rect">
            <a:avLst/>
          </a:prstGeom>
          <a:noFill/>
        </p:spPr>
        <p:txBody>
          <a:bodyPr wrap="square" rtlCol="0">
            <a:spAutoFit/>
          </a:bodyPr>
          <a:lstStyle/>
          <a:p>
            <a:r>
              <a:rPr lang="de-DE" sz="2400" dirty="0" smtClean="0"/>
              <a:t>Maschinen </a:t>
            </a:r>
            <a:r>
              <a:rPr lang="pl-PL" sz="2400" dirty="0" err="1" smtClean="0"/>
              <a:t>beraubt</a:t>
            </a:r>
            <a:r>
              <a:rPr lang="de-DE" sz="2400" dirty="0" smtClean="0"/>
              <a:t> von : </a:t>
            </a:r>
          </a:p>
          <a:p>
            <a:r>
              <a:rPr lang="de-DE" sz="2400" dirty="0" smtClean="0"/>
              <a:t>- Wissen, </a:t>
            </a:r>
          </a:p>
          <a:p>
            <a:r>
              <a:rPr lang="de-DE" sz="2400" dirty="0" smtClean="0"/>
              <a:t>- kritisches Denken,  </a:t>
            </a:r>
          </a:p>
          <a:p>
            <a:pPr>
              <a:buFontTx/>
              <a:buChar char="-"/>
            </a:pPr>
            <a:r>
              <a:rPr lang="de-DE" sz="2400" dirty="0" smtClean="0"/>
              <a:t> Fähigkeit, Reflexion und Emotionen auszudrücken</a:t>
            </a:r>
            <a:endParaRPr lang="de-DE" sz="2400" dirty="0"/>
          </a:p>
        </p:txBody>
      </p:sp>
    </p:spTree>
    <p:extLst>
      <p:ext uri="{BB962C8B-B14F-4D97-AF65-F5344CB8AC3E}">
        <p14:creationId xmlns:p14="http://schemas.microsoft.com/office/powerpoint/2010/main" val="440353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3" name="Oval 112">
            <a:extLst>
              <a:ext uri="{FF2B5EF4-FFF2-40B4-BE49-F238E27FC236}">
                <a16:creationId xmlns:a16="http://schemas.microsoft.com/office/drawing/2014/main" xmlns="" id="{FFFEB18F-F81F-4CED-BE64-EB888A77C3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960" y="3011211"/>
            <a:ext cx="3474943" cy="3474943"/>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Symbol zastępczy zawartości 11">
            <a:extLst>
              <a:ext uri="{FF2B5EF4-FFF2-40B4-BE49-F238E27FC236}">
                <a16:creationId xmlns:a16="http://schemas.microsoft.com/office/drawing/2014/main" xmlns="" id="{6FC69933-6FC2-41AE-B137-C28B21ED065D}"/>
              </a:ext>
            </a:extLst>
          </p:cNvPr>
          <p:cNvPicPr>
            <a:picLocks noChangeAspect="1"/>
          </p:cNvPicPr>
          <p:nvPr/>
        </p:nvPicPr>
        <p:blipFill rotWithShape="1">
          <a:blip r:embed="rId2"/>
          <a:srcRect l="12039" r="22211" b="-1"/>
          <a:stretch/>
        </p:blipFill>
        <p:spPr>
          <a:xfrm>
            <a:off x="3320510" y="0"/>
            <a:ext cx="3772621" cy="3772621"/>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pic>
        <p:nvPicPr>
          <p:cNvPr id="4" name="Symbol zastępczy zawartości 3">
            <a:extLst>
              <a:ext uri="{FF2B5EF4-FFF2-40B4-BE49-F238E27FC236}">
                <a16:creationId xmlns:a16="http://schemas.microsoft.com/office/drawing/2014/main" xmlns="" id="{33E69779-5702-4AA5-A815-C4031E07F952}"/>
              </a:ext>
            </a:extLst>
          </p:cNvPr>
          <p:cNvPicPr>
            <a:picLocks noChangeAspect="1"/>
          </p:cNvPicPr>
          <p:nvPr/>
        </p:nvPicPr>
        <p:blipFill rotWithShape="1">
          <a:blip r:embed="rId3"/>
          <a:srcRect l="47626" r="872" b="13509"/>
          <a:stretch/>
        </p:blipFill>
        <p:spPr>
          <a:xfrm>
            <a:off x="158557" y="509451"/>
            <a:ext cx="3038922" cy="2628272"/>
          </a:xfrm>
          <a:custGeom>
            <a:avLst/>
            <a:gdLst/>
            <a:ahLst/>
            <a:cxnLst/>
            <a:rect l="l" t="t" r="r" b="b"/>
            <a:pathLst>
              <a:path w="2228656" h="2228656">
                <a:moveTo>
                  <a:pt x="1114328" y="0"/>
                </a:moveTo>
                <a:cubicBezTo>
                  <a:pt x="1729754" y="0"/>
                  <a:pt x="2228656" y="498902"/>
                  <a:pt x="2228656" y="1114328"/>
                </a:cubicBezTo>
                <a:cubicBezTo>
                  <a:pt x="2228656" y="1729754"/>
                  <a:pt x="1729754" y="2228656"/>
                  <a:pt x="1114328" y="2228656"/>
                </a:cubicBezTo>
                <a:cubicBezTo>
                  <a:pt x="498902" y="2228656"/>
                  <a:pt x="0" y="1729754"/>
                  <a:pt x="0" y="1114328"/>
                </a:cubicBezTo>
                <a:cubicBezTo>
                  <a:pt x="0" y="498902"/>
                  <a:pt x="498902" y="0"/>
                  <a:pt x="1114328" y="0"/>
                </a:cubicBezTo>
                <a:close/>
              </a:path>
            </a:pathLst>
          </a:custGeom>
        </p:spPr>
      </p:pic>
      <p:grpSp>
        <p:nvGrpSpPr>
          <p:cNvPr id="115" name="Graphic 190">
            <a:extLst>
              <a:ext uri="{FF2B5EF4-FFF2-40B4-BE49-F238E27FC236}">
                <a16:creationId xmlns:a16="http://schemas.microsoft.com/office/drawing/2014/main" xmlns="" id="{00E015F5-1A99-4E40-BC3D-7707802996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6976" y="3037805"/>
            <a:ext cx="1291642" cy="429215"/>
            <a:chOff x="2504802" y="1755501"/>
            <a:chExt cx="1598829" cy="531293"/>
          </a:xfrm>
          <a:solidFill>
            <a:schemeClr val="tx1"/>
          </a:solidFill>
        </p:grpSpPr>
        <p:sp>
          <p:nvSpPr>
            <p:cNvPr id="116" name="Freeform: Shape 115">
              <a:extLst>
                <a:ext uri="{FF2B5EF4-FFF2-40B4-BE49-F238E27FC236}">
                  <a16:creationId xmlns:a16="http://schemas.microsoft.com/office/drawing/2014/main" xmlns="" id="{3FE6F571-2BB7-46DA-A3D9-B32ADDC16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A905CC16-753C-4B9F-B3E2-C456795AE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19" name="Graphic 4">
            <a:extLst>
              <a:ext uri="{FF2B5EF4-FFF2-40B4-BE49-F238E27FC236}">
                <a16:creationId xmlns:a16="http://schemas.microsoft.com/office/drawing/2014/main" xmlns="" id="{5468B3A9-705E-43C3-A742-0619B0D8F2E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08153" y="2074611"/>
            <a:ext cx="1330536" cy="1330521"/>
            <a:chOff x="5734037" y="3067039"/>
            <a:chExt cx="724483" cy="724489"/>
          </a:xfrm>
          <a:solidFill>
            <a:schemeClr val="tx1"/>
          </a:solidFill>
        </p:grpSpPr>
        <p:sp>
          <p:nvSpPr>
            <p:cNvPr id="120" name="Freeform: Shape 119">
              <a:extLst>
                <a:ext uri="{FF2B5EF4-FFF2-40B4-BE49-F238E27FC236}">
                  <a16:creationId xmlns:a16="http://schemas.microsoft.com/office/drawing/2014/main" xmlns="" id="{29D439AD-5D67-497C-B831-D17FC3E592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23F54BF2-C71C-45C5-9408-3B5E011B0F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2BBABE17-DB56-44AB-934B-63C07C79F0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CB483D20-A128-4076-AF54-88646172B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E5EFA818-FDDA-49E9-B11F-E9DC1854A9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EA1F8728-F8F7-4828-A718-A15E7663EA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8DA1F73F-AA1D-41D7-BAAB-292FD94A3E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D9441DEA-C85E-4B9C-A48D-8437854C4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15EBAA20-1368-4495-8D7C-820FAD8ECF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FB92591-626C-4D2B-A3E6-EC8742D67B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D392448D-513F-4528-9D8D-A151982041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61946BAE-1546-4EA4-A108-A799BF5D2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42A8EC93-6A35-4D37-A8CB-59362BF875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AFC3ECA2-E914-4D83-ABF9-B9FFD96E92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712B1108-9AAC-4F10-A64F-0D6963E518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284CDA0C-B2AB-4791-83B1-C053C061D6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F857BF6B-E0CA-49C0-8827-B44CE8B928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6D7B06A7-ADDF-4F27-B11F-08422FC18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E8B0DA6C-71D7-4FCB-AE4C-035E0ADB50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EB078173-ADFB-480D-91A4-4D71C010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AAA4027A-C97B-4C9A-B04C-EBE211220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C06DA92D-C6D0-4C7D-98CF-D9576912E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D6601653-3941-4C9B-BD39-62EECE23AE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2BC4A394-4FFE-4BFE-9A59-2B624E071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EB4EABA5-FDCF-4F6F-8FF1-6FDFF50580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10F3C940-2320-488A-B24C-AB0A4FB53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525BA82-37D8-47ED-AFF6-AE57124A4E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C2D78955-C80F-4DA3-83AA-D28A5A6FA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BC23DAAC-7C06-4012-8CBB-8E3126B68B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60D19F80-DC80-49EC-8EDD-7889092C18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11F50BB3-EA39-4693-BAE1-1101EF0A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00EFD45B-69A8-47F6-A5BF-779F7EB49F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9E53C464-7272-4EBC-830B-CB29A96988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B6BF10CE-C2AD-487A-9402-8D5C746ECF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1064C7FE-F8EB-47EF-97FA-348A520599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A991C553-06A1-4F26-BBBC-80F7E11E7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BCE9C081-2191-4C84-956E-F106BB015C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292F6F03-BC34-40C6-8F17-7A169CD72F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A5101B80-7351-4F0F-AB7D-3E40B4D266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0570EE1D-95AC-4660-8E96-7C8A36FEB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385D9A56-2D15-4E0A-B981-E168F09064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28D0BA2F-9273-4EAA-AD17-C4EFE11403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512CC54E-7976-4DC9-984C-45C2A23A7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C8A3FC72-9FF9-41F6-97E0-45A0FEE946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48918C16-C9B6-40D5-93A0-DB547B644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A05612C6-4858-4854-A3D3-90CF1E1C7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A8E88D77-C726-4008-849C-DA7361F885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24CFE7CA-C955-4365-90C3-6272CB9A3C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38B43FC8-B81C-490A-A346-4C6235DA8A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214D0221-0C97-4C71-B535-7506956EF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ED0C44EA-BD25-49A3-9EB8-9D8DED7C19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A3C9CCF2-15CC-4F7D-87F5-7FFEBAC9C2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8AA321D8-1D2C-472C-A2DB-EBB74498DD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724680C1-4BB5-45DB-A558-82514418CF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C94F4CEF-82DD-4CFB-8EE3-4AB115F6A0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4F186C9C-C620-4426-A674-E40F808F66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8929942C-BA3F-40EF-94DD-4A5C22C5B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D234974B-3555-465B-95A7-1C63CE738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0E38F9FD-48AC-4C3E-9E75-D1C0B555E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3AA72E26-5C3D-4231-9042-E00AE43E80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6684433D-3C9E-4C19-A801-D51CF3064F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DADB0C3D-A021-4F40-93B3-76B61334F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41781C18-F408-401D-8A86-99FFBB9895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9D958D9F-E4B0-48B1-ADA4-3053AFB5D9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43EFCD46-F0FB-499C-81B9-3508FE5C8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2B6A130F-CB85-4BDA-8DDF-8DAAB2F7D0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9359DA40-CA94-4B1F-9BE6-C800BEEC7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73304FCD-8DAD-4BC8-A16E-84DDCA07FF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BCB4864C-8F67-4BE7-89CC-664EA25EC5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845F543D-67FC-4640-A2A1-69DA6D052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DBDB2A9C-60E5-4F7E-BA2B-4DD1595FB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72B10DA2-D88E-4952-BDB5-102E61B4B2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AC5F5BED-3698-4F52-9977-D8CA2DC031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E19CCEBC-AD20-45B2-A751-42B40BB31C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3A978AD9-9A35-4B89-B3BC-61E54AD9EB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77D8C808-AFC9-42DD-B253-004890379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EECD0BF1-7C64-407E-8306-4C447B1D32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953B0F94-AC35-4CB2-878D-1DC7D68BE9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08EA50C2-BB5F-4368-AA91-67B207C1AB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DE45A7FE-0A45-45F6-8417-EBDA5A12D8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DA8B8DC8-F88C-432E-A8C2-8D13FE874F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D02C5430-233D-49F7-B852-181D2B2F61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76DB286F-9E15-441C-8697-57007B76C1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534DC0EE-15B7-44AE-A7DC-8B5E22688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4FBE9900-F640-4248-9C4C-EDBE5E00A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37FF04AF-F86B-49F8-AAB5-DA696591A1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710DCFEA-4572-47A3-A6BE-7B21F5758C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BA42ED8E-CCC8-478F-9EF4-625B633071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146DF8F4-DF09-4E6C-887F-C9269E56A5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7FF3916E-5C82-4956-A88B-81BFAC91B8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7E5CF7AE-ED45-4AB5-9AEB-56FC964BFA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7CFB132C-BEB1-4897-B1A4-97422811F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4EE49F21-E336-41BC-8256-85A9AB597F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C62510EE-BDCD-4393-9AD7-2D0C9A722D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2420F94B-4F00-4C6C-97E3-BA5B5E6871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E712560A-A110-4132-85D5-21BBBFA8C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D1E3102B-23D5-43AE-A67D-583AAA52B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9D5ABE4E-EB80-423C-BBCE-9C1B77D9B0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BEB8CCC5-38F5-4892-A00B-14B645BBDF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8860175F-F7D5-4464-AD61-5B435528FE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E28C20B0-98AA-4A5B-8CE1-236A3F6CAA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8A56719F-13F0-4B75-8C04-DAACD8FD8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B30555DA-285C-4859-83DE-B16FF6DB1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67AF00E9-C8D6-41C4-9703-5468F51639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D07F88BD-A2E8-4F25-BB43-9372C6C9F3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DFAE35DA-8283-4F4B-8C00-FF8EFE39B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4340DEBE-A255-48E2-B7B2-AE881651C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FE968FB9-507A-4F2E-B346-15995081B1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4DA99BD8-9C2B-46BF-AA27-ED405540D1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50C84F67-D2C2-48DF-8537-DF99C6024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F5CAEB9A-26A6-4FBF-916B-19FC9B0BFC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E4DEDE1B-4819-4E4B-849E-330D7DF56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C441B73E-F19C-4313-8F46-F600603B36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014FE805-EF51-4859-A6DF-CF75F9A0F5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624CF2A5-BD9E-4570-8560-063BC70F26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6BEC415C-7946-43B2-9AC8-348B6B5CD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1B615AD5-3365-43D4-8E16-377A2A2F9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9D184DFD-DD33-491E-90FF-6E4ECA2668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31B62FE1-0262-4B09-ABEA-8AA010137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20C539C6-FAA9-4EBE-93D9-1F946E1449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8C6EF3FF-09E5-4099-A49B-CA364A6E83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B3C5E06F-8F1E-4771-AAE4-B34B1D6A3D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538D5AE9-76CC-4AE4-B026-656EDCB01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30F1A9B9-52AB-4527-BD4A-1802F7C960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46A57D78-C020-4EEF-971D-0C8802889A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7666D7A3-5ABF-4EDE-A0C5-F2099B2D86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13BC460A-E0FF-4658-A2FD-A3AF4D51D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26467CC2-3AB3-4D37-8323-385B7399F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563A1F58-33CE-4EDF-B902-3F43F69DA2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DDCFAB2F-7E88-4A57-999A-2506A1FE7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571BEB66-3787-441F-BB54-80C05C6F13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641DC095-611E-4979-8664-6C0EB878F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210B9ECF-D859-4919-A9D6-3208548F0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4FBC31D4-7E98-452C-8A87-822DE0432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E302346C-F328-435B-87ED-447C6F8542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B94F507E-9E94-432E-AE8A-A6CB2C5D05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1FFAC4F0-FD7F-4943-B60E-E276F8B23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A8A5D871-92FD-43C3-BF94-0B524FA7D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6A79A241-1665-453E-ADD4-18892D4F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81EABE18-4189-4E07-93C9-9B76673E3E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B658A0EE-6F09-4EF7-B5E7-F23A556BD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15EB019C-C95B-4DE3-BD17-DC20F8007A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2948B3ED-79C1-47C8-B712-0BFB5536C3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13387DB9-900B-422D-90F7-C5C7EB5D5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48FDCCF3-E6D6-4CD0-9D47-02FE785C7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BC14E8F6-33F6-47CE-9A24-EA71D7149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F78CC38F-63FC-4552-B17B-8D79D3C8F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89042823-A002-49CE-B03D-ED1291DC13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96EFC6CE-198B-489B-B1EE-72CE842628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49FEA23D-54D9-45D7-9325-1E2F638C9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2DB04EE3-370F-49CE-BCFE-C2999C3CF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8BCBCC34-797D-41A8-8AD1-7E03E1BBFF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AFF5C1F8-0EDE-4835-89E6-1FCB2EA395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6171D504-6300-457C-AFCC-064DBB3FC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62ACE739-C8C4-4495-B04C-C3AFC4481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3F4771CD-CDCA-4FFE-8EF5-E42D1781E7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A10C0BFE-A8F9-4E21-9DFD-37A4D26C62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4D8D4EF9-4EF7-4538-A4AE-439F9335EA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7E0500AB-5662-43B9-95C2-2EC80CC54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984021AD-A6A2-4CDA-A953-72FBA7598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FD1FBF47-CAC8-4385-9DC7-C9BB6167E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FBAEE482-005F-4288-8D66-09EA246C45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2C5DCF49-33DE-4AFF-818E-42F59F280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866903F3-208B-46D5-925B-254DC74291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2550D219-E342-4A38-BB89-575C1EE7A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5B5485FC-95D0-4660-9594-2C9BD3B776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2EA358DA-C7E8-4DF8-B7D6-CC58295655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7990E8BB-4369-4845-8436-A6F3FE1D1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D6C050C5-1951-434B-A7FE-D271E73F8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5" name="Obraz 4">
            <a:extLst>
              <a:ext uri="{FF2B5EF4-FFF2-40B4-BE49-F238E27FC236}">
                <a16:creationId xmlns:a16="http://schemas.microsoft.com/office/drawing/2014/main" xmlns="" id="{90AAED20-EE5D-445C-9620-531992A432A0}"/>
              </a:ext>
            </a:extLst>
          </p:cNvPr>
          <p:cNvPicPr>
            <a:picLocks noChangeAspect="1"/>
          </p:cNvPicPr>
          <p:nvPr/>
        </p:nvPicPr>
        <p:blipFill rotWithShape="1">
          <a:blip r:embed="rId4"/>
          <a:srcRect l="26565" r="17187" b="4"/>
          <a:stretch/>
        </p:blipFill>
        <p:spPr>
          <a:xfrm>
            <a:off x="932424" y="3228466"/>
            <a:ext cx="3067627" cy="3067627"/>
          </a:xfrm>
          <a:custGeom>
            <a:avLst/>
            <a:gdLst/>
            <a:ahLst/>
            <a:cxnLst/>
            <a:rect l="l" t="t" r="r" b="b"/>
            <a:pathLst>
              <a:path w="2013902" h="2013902">
                <a:moveTo>
                  <a:pt x="1006951" y="0"/>
                </a:moveTo>
                <a:cubicBezTo>
                  <a:pt x="1563075" y="0"/>
                  <a:pt x="2013902" y="450827"/>
                  <a:pt x="2013902" y="1006951"/>
                </a:cubicBezTo>
                <a:cubicBezTo>
                  <a:pt x="2013902" y="1563075"/>
                  <a:pt x="1563075" y="2013902"/>
                  <a:pt x="1006951" y="2013902"/>
                </a:cubicBezTo>
                <a:cubicBezTo>
                  <a:pt x="450827" y="2013902"/>
                  <a:pt x="0" y="1563075"/>
                  <a:pt x="0" y="1006951"/>
                </a:cubicBezTo>
                <a:cubicBezTo>
                  <a:pt x="0" y="450827"/>
                  <a:pt x="450827" y="0"/>
                  <a:pt x="1006951" y="0"/>
                </a:cubicBezTo>
                <a:close/>
              </a:path>
            </a:pathLst>
          </a:custGeom>
        </p:spPr>
      </p:pic>
      <p:sp>
        <p:nvSpPr>
          <p:cNvPr id="91" name="Content Placeholder 90">
            <a:extLst>
              <a:ext uri="{FF2B5EF4-FFF2-40B4-BE49-F238E27FC236}">
                <a16:creationId xmlns:a16="http://schemas.microsoft.com/office/drawing/2014/main" xmlns="" id="{60428533-B3C4-4367-8A92-3CF0096205C2}"/>
              </a:ext>
            </a:extLst>
          </p:cNvPr>
          <p:cNvSpPr>
            <a:spLocks noGrp="1"/>
          </p:cNvSpPr>
          <p:nvPr>
            <p:ph idx="1"/>
          </p:nvPr>
        </p:nvSpPr>
        <p:spPr>
          <a:xfrm>
            <a:off x="7275852" y="124276"/>
            <a:ext cx="4591509" cy="3272068"/>
          </a:xfrm>
          <a:noFill/>
        </p:spPr>
        <p:txBody>
          <a:bodyPr anchor="ctr">
            <a:noAutofit/>
          </a:bodyPr>
          <a:lstStyle/>
          <a:p>
            <a:pPr algn="ct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pic>
        <p:nvPicPr>
          <p:cNvPr id="13" name="Obraz 12">
            <a:extLst>
              <a:ext uri="{FF2B5EF4-FFF2-40B4-BE49-F238E27FC236}">
                <a16:creationId xmlns:a16="http://schemas.microsoft.com/office/drawing/2014/main" xmlns="" id="{F050C34B-A27D-42FA-9C4F-54E31F30F54F}"/>
              </a:ext>
            </a:extLst>
          </p:cNvPr>
          <p:cNvPicPr>
            <a:picLocks noChangeAspect="1"/>
          </p:cNvPicPr>
          <p:nvPr/>
        </p:nvPicPr>
        <p:blipFill rotWithShape="1">
          <a:blip r:embed="rId5"/>
          <a:srcRect l="11467" t="1292" r="5554" b="-1292"/>
          <a:stretch/>
        </p:blipFill>
        <p:spPr>
          <a:xfrm>
            <a:off x="4192001" y="3692708"/>
            <a:ext cx="4068480" cy="2943225"/>
          </a:xfrm>
          <a:prstGeom prst="ellipse">
            <a:avLst/>
          </a:prstGeom>
        </p:spPr>
      </p:pic>
      <p:sp>
        <p:nvSpPr>
          <p:cNvPr id="16" name="Owal 15">
            <a:extLst>
              <a:ext uri="{FF2B5EF4-FFF2-40B4-BE49-F238E27FC236}">
                <a16:creationId xmlns:a16="http://schemas.microsoft.com/office/drawing/2014/main" xmlns="" id="{84B5E6A7-1B46-4AD3-AB3A-1478C20113AE}"/>
              </a:ext>
            </a:extLst>
          </p:cNvPr>
          <p:cNvSpPr/>
          <p:nvPr/>
        </p:nvSpPr>
        <p:spPr>
          <a:xfrm>
            <a:off x="4064197" y="3718953"/>
            <a:ext cx="4352507" cy="3139047"/>
          </a:xfrm>
          <a:prstGeom prst="ellipse">
            <a:avLst/>
          </a:prstGeom>
          <a:noFill/>
          <a:ln w="28575" cap="flat" cmpd="sng" algn="ctr">
            <a:solidFill>
              <a:srgbClr val="FFFFFF"/>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l-PL" dirty="0">
              <a:ln w="57150">
                <a:solidFill>
                  <a:schemeClr val="tx1"/>
                </a:solidFill>
              </a:ln>
            </a:endParaRPr>
          </a:p>
        </p:txBody>
      </p:sp>
      <p:sp>
        <p:nvSpPr>
          <p:cNvPr id="289" name="pole tekstowe 288"/>
          <p:cNvSpPr txBox="1"/>
          <p:nvPr/>
        </p:nvSpPr>
        <p:spPr>
          <a:xfrm>
            <a:off x="7563392" y="483323"/>
            <a:ext cx="4206241" cy="3416320"/>
          </a:xfrm>
          <a:prstGeom prst="rect">
            <a:avLst/>
          </a:prstGeom>
          <a:noFill/>
        </p:spPr>
        <p:txBody>
          <a:bodyPr wrap="square" rtlCol="0">
            <a:spAutoFit/>
          </a:bodyPr>
          <a:lstStyle/>
          <a:p>
            <a:pPr algn="ctr"/>
            <a:r>
              <a:rPr lang="de-DE" sz="2800" b="1" dirty="0" smtClean="0"/>
              <a:t>Neue Technologien</a:t>
            </a:r>
            <a:endParaRPr lang="de-DE" sz="2800" dirty="0" smtClean="0"/>
          </a:p>
          <a:p>
            <a:pPr algn="ctr"/>
            <a:endParaRPr lang="de-DE" sz="1000" dirty="0" smtClean="0"/>
          </a:p>
          <a:p>
            <a:pPr algn="ctr"/>
            <a:r>
              <a:rPr lang="de-DE" sz="2800" dirty="0" smtClean="0"/>
              <a:t>statt </a:t>
            </a:r>
          </a:p>
          <a:p>
            <a:pPr algn="ctr"/>
            <a:endParaRPr lang="de-DE" sz="1000" dirty="0" smtClean="0"/>
          </a:p>
          <a:p>
            <a:pPr algn="ctr"/>
            <a:r>
              <a:rPr lang="de-DE" sz="2800" b="1" dirty="0" smtClean="0"/>
              <a:t>des Buches und </a:t>
            </a:r>
          </a:p>
          <a:p>
            <a:pPr algn="ctr"/>
            <a:r>
              <a:rPr lang="de-DE" sz="2800" b="1" dirty="0" smtClean="0"/>
              <a:t>realen Kontakt mit dem Menschen</a:t>
            </a:r>
          </a:p>
          <a:p>
            <a:endParaRPr lang="pl-PL" sz="2800" dirty="0" smtClean="0"/>
          </a:p>
          <a:p>
            <a:endParaRPr lang="pl-PL" sz="2800" dirty="0" smtClean="0"/>
          </a:p>
        </p:txBody>
      </p:sp>
      <p:sp>
        <p:nvSpPr>
          <p:cNvPr id="290" name="pole tekstowe 289"/>
          <p:cNvSpPr txBox="1"/>
          <p:nvPr/>
        </p:nvSpPr>
        <p:spPr>
          <a:xfrm>
            <a:off x="8725989" y="3944983"/>
            <a:ext cx="3252651" cy="1815882"/>
          </a:xfrm>
          <a:prstGeom prst="rect">
            <a:avLst/>
          </a:prstGeom>
          <a:noFill/>
        </p:spPr>
        <p:txBody>
          <a:bodyPr wrap="square" rtlCol="0">
            <a:spAutoFit/>
          </a:bodyPr>
          <a:lstStyle/>
          <a:p>
            <a:r>
              <a:rPr lang="de-DE" sz="2800" dirty="0" smtClean="0"/>
              <a:t>Die Erstarrung der Gesellschaft führt </a:t>
            </a:r>
            <a:r>
              <a:rPr lang="pl-PL" sz="2800" dirty="0" smtClean="0"/>
              <a:t> </a:t>
            </a:r>
            <a:r>
              <a:rPr lang="de-DE" sz="2800" dirty="0" smtClean="0"/>
              <a:t>zu einem Verlust </a:t>
            </a:r>
            <a:r>
              <a:rPr lang="pl-PL" sz="2800" dirty="0" smtClean="0"/>
              <a:t>  </a:t>
            </a:r>
            <a:r>
              <a:rPr lang="de-DE" sz="2800" dirty="0" smtClean="0"/>
              <a:t>an Menschlichkeit.</a:t>
            </a:r>
            <a:endParaRPr lang="pl-PL" sz="2800" b="1" dirty="0"/>
          </a:p>
        </p:txBody>
      </p:sp>
    </p:spTree>
    <p:extLst>
      <p:ext uri="{BB962C8B-B14F-4D97-AF65-F5344CB8AC3E}">
        <p14:creationId xmlns:p14="http://schemas.microsoft.com/office/powerpoint/2010/main" val="319498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17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6A57EACD-61CA-4775-9551-2078FC0BC79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31107" y="5203828"/>
            <a:ext cx="1861478" cy="1557272"/>
            <a:chOff x="9731107" y="5203828"/>
            <a:chExt cx="1861478" cy="1557272"/>
          </a:xfrm>
        </p:grpSpPr>
        <p:sp>
          <p:nvSpPr>
            <p:cNvPr id="11" name="Freeform: Shape 10">
              <a:extLst>
                <a:ext uri="{FF2B5EF4-FFF2-40B4-BE49-F238E27FC236}">
                  <a16:creationId xmlns:a16="http://schemas.microsoft.com/office/drawing/2014/main" xmlns="" id="{5EA9CEFA-65DF-4773-AB16-4E0811348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tx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A5B46568-197D-4462-A2AB-B32016E07D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3A310550-C5D3-4B44-A74F-CA522D3EA1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F4320944-CB85-404B-ACEB-4C621A2DE0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CF09ADAE-8ED7-4349-9F53-C9846B34A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44A30888-D632-4303-AD63-F9F6425F67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C494E026-3245-4E27-8FA4-B5E503989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70980A2D-E8F8-4D53-96BD-549B6E43C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F9B2DDE9-70F9-46DE-A98D-A9E6A15B0C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CD6359C0-FED2-4F38-AF2C-D2CCB137CB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731DFD6-7643-4367-B357-419597215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BD5AD929-BDD1-4C17-B069-7F26DA2398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A89B223-AC6D-428A-ADA0-A8107F132C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55AE910-CDA0-467B-91F1-30022FC702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tx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280BBB4-49D0-40C7-949B-CE40E918B3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25A691FB-DA8E-4CB6-B2CB-43996A8A62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26ABC7EF-0297-4356-A5FE-85B70C2267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E2A4C124-2BE2-47A7-88BD-0D0E702258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C77B5782-F97B-49E6-B4CF-05080D43F7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8B45F28A-82A7-4E2A-AC1D-A9080F5F5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904D3904-C2B3-4481-9AD0-4F4B97BF79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17E99BD2-8425-452F-BBC9-DA271A4D4B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26826B2E-CE5F-4751-AB16-2F5D38E0D5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73D69C59-2023-4CEC-BA7C-5EE1834EC6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CB90D7BC-1D4E-4E24-B1E4-700CFE90C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79425F03-8DA8-4B30-8D52-0F823F557C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E5042418-2AFD-437C-BDFE-95057749D1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6F7247EC-FBD7-42B0-89E1-9814018978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C642B17A-8F41-4932-B0D0-CAA198A367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0BC09251-BDF7-47DB-8213-2FD24431C9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0F3F5D47-FD51-41B4-B385-72FB1B83FD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5FEDA36F-4DFB-4CF9-AFCB-DF2830797B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74B82A4E-24F2-4AF9-ACD9-032004D5C7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948A1B0D-4A06-45BC-B4BC-CFC5300FB0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E5FAD49E-FD72-4576-A940-2428587BC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50C5050F-FCF4-41AE-A014-DA0E79C9D0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C05C37E2-39BD-41F3-A48B-0D6656AFDF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AADE8E63-21C2-4361-9759-81558A67FB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1BB2F91E-6261-407E-AB8B-BC2971C5EC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51B8D98F-3287-4463-9C66-4D55628802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94B4DF75-5954-4360-BD08-C0F14F07B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D9646D91-7334-4EF7-854E-31229C0EBD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6B52D0D3-BAB6-4E87-A7E3-042FE194E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7C99FAD0-CAF0-416B-A5C2-BF67795C5B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0E22E26C-C150-4D82-9949-7CBE6C6E37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D072F62D-B9FA-4CBD-8427-DCDAE97240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4A5E7E19-8DF1-4E35-B975-14DB353C5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F29CC129-69D0-48B1-969C-406A8EC16C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0863A762-C2BE-4B7F-8F77-FB38598FD6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875ED5B7-A269-4716-8A91-60C4640BC4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B53D700F-89B5-47C3-88CF-F491CCA231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A60B6165-C5E0-4495-B9AC-5D3FAA17C3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72C06BE7-B255-49E8-AFD7-16EA0DEE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A62BAA60-4FD3-4ED5-85B8-FA1AEBB543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7D285C5F-B15D-4C99-876E-11EA0EDDB8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31D3315B-6CF6-4B8A-9AD6-15E8ED774D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22316A1B-DF30-4B08-A25E-634088C3A8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13B9824C-F3A0-4BB5-BA2D-E7B2C87394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E74AA607-331A-4D12-9628-01D4184C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C5FC238-AD32-4501-B2D5-55A3F14093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92651C95-EE88-4D97-A4BD-842E093F04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DD800BB2-C68A-40A6-8CD4-A733BD0DBA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8697780E-7DCF-4651-9953-FE1A7062C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6B417FEE-0006-405F-A3EF-741EC0C607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ED2CA75D-333A-4FC0-A35C-1502189323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71FE7FEB-856E-4B91-9524-7CB608A04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B815A820-71A2-4F06-909A-802956FCD9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4135222E-6463-4F37-A52D-8E5F48B17D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34C684AC-F7CB-4096-BD97-E024A2203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2AEB483C-20AB-4095-912D-AB52A7C322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2D1625C5-4D6F-4AF0-8F52-3E430AD86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BE6AC22C-25A4-400A-8E40-0DA9119C5D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B4586291-7B87-4844-A3C7-1B10E7070A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7E6C849B-AC63-4611-9425-9677632806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D3DD2AB7-F94D-4A1E-8D17-3A8418C7D8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D99CE3DE-A5D3-4CBC-9771-BA0D4A71C3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F51F4BCD-DCFB-49C5-AA53-912A2644D5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tx1"/>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217BD47A-2F24-467E-A016-650656A35B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260F5B69-D34A-4A38-AC4F-E04BB730A0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36D5DFC6-ED6D-4E93-BBFD-32876861C6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046009FB-3E9E-46F5-9DC9-B225C7B7D6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E10C4A9D-1BAD-4C1A-B643-39CEA7C56A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B3786231-B3C8-45C0-AB76-F0F35D7E1D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8E05DBD8-3FC9-47DE-88E7-849A2BE28C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F8B45623-D400-48AE-99CB-C50EF8208C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650817F4-286D-4A64-A707-3199641184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CE2CBB23-BC03-4233-B66D-F3E1BC3612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45B057C8-A242-41ED-B0DB-78B245C078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9CB4C1C0-5F41-4E24-A7CD-AFB1DE7B3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9153209C-5637-4CEC-AB94-73A0EA2C7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F7A55A31-FEC9-482A-B837-965828913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93BA94A3-F00C-4D17-9254-A955E4414F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tx1"/>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9A2902DE-23EF-49CE-A669-B9096A9D4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35780746-7CB1-459B-ACF8-EE4C8FA2DA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6EC72100-CCC7-485B-AB73-AFE6263C26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90330226-7157-4C26-8B12-849E7E40B5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F6FC5CE2-A4E9-48A9-A687-9D3CBDF2C8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971F8A61-039C-4875-ABD2-DDAD0AF611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5E9C48D7-E617-453A-95A7-4CBADCB709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6028847A-3236-456C-ABCA-F17FACC740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768F10DA-E024-4DFF-B71A-284CE37839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5D1258F2-08D2-4674-BB2B-00DA3F0541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1CA4E673-ADD3-4C6A-B67D-077CD7F768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tx1"/>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E8412C5A-7E5C-437B-A36E-FD4ADC57EE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tx1"/>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B56AC8FA-ED34-4749-9A15-E878B40889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EEE8845F-6312-4CB4-8345-10FAA6E91F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tx1"/>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B6649974-BABE-465B-934C-798CD398A3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9A2E8120-B8AC-4058-AB81-44A99CF53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EB3ACBEF-904A-4B73-A8B1-3A62AC125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F80CD75B-0C3D-4186-B1D8-E58A7580E5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tx1"/>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C17D40FB-488F-4EFD-9019-8E5802A73E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7089A9FA-C815-459B-8D43-862AC2805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CA360E5B-3ABC-46DD-9DFE-5D8D1D4D21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DBCC9121-E8F5-49AE-869E-1245398D1D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B190A7C8-B00C-4DCB-929A-328811039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DFBC02C4-69CC-4293-9249-E28D9F2C5A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C4748328-B03B-4EDD-96F0-DAF6527201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tx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17E29EF6-5C38-4836-AE46-64215DD78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333BC27D-A755-4489-B73A-5B0EA4BDD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E018ADBF-7412-4D0F-BC0F-8710DB9A4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370D54CD-D372-4C7F-B2AC-AB600FE525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9BB9398E-F21C-4918-8C5A-90735B80B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4A7E3180-5F52-4B48-B3BD-F02177C41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B657DEC7-1A91-41CA-B3FD-593EFF9427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1F66DBED-0EF0-4BC7-A733-8CEB9301F0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327BC7E2-BB50-457E-8D53-CBADC3D0A8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2E5B2F2A-FBC8-42A5-9305-B5C98A24D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67BC862E-B59F-4BFB-A777-05409E7271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33FB1571-92E7-4829-BCCD-7DCB0FE981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E4F917C1-A8BC-4A0E-AE36-F9D0BE9818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76F8931C-3AC8-4029-B30C-5361BFBCA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tx1"/>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076E87F7-1BC0-472D-B19E-FFB4942471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465149F4-5FFD-4DA3-B387-25DDFF149B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FCC143A2-5B71-45E0-A5DC-1AE44CF27E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A29C66E6-99F1-4166-B11B-8C47DD3103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5D782C24-70D1-4DF0-A631-9FA2642920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204EA4D6-FB90-4EE9-9C94-FACE6D79A1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F71E17C7-CF11-4295-85DA-5237670B3A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73AF0AFB-AF22-44B2-B981-AF6098F19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EC7A3631-6B95-4E40-89A4-0DC231A1A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E320EDD3-FA1E-4F06-B5E6-86BA66BFFF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25CB6263-11E9-4CF8-B171-7C627720C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tx1"/>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19FB7707-C4F1-4107-A1AA-C702870A59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tx1"/>
            </a:solidFill>
            <a:ln w="9525" cap="flat">
              <a:noFill/>
              <a:prstDash val="solid"/>
              <a:miter/>
            </a:ln>
          </p:spPr>
          <p:txBody>
            <a:bodyPr rtlCol="0" anchor="ctr"/>
            <a:lstStyle/>
            <a:p>
              <a:endParaRPr lang="en-US"/>
            </a:p>
          </p:txBody>
        </p:sp>
      </p:grpSp>
      <p:sp>
        <p:nvSpPr>
          <p:cNvPr id="2" name="Tytuł 1">
            <a:extLst>
              <a:ext uri="{FF2B5EF4-FFF2-40B4-BE49-F238E27FC236}">
                <a16:creationId xmlns:a16="http://schemas.microsoft.com/office/drawing/2014/main" xmlns="" id="{1D4A1943-1492-4E7B-9F2B-1249F1443948}"/>
              </a:ext>
            </a:extLst>
          </p:cNvPr>
          <p:cNvSpPr>
            <a:spLocks noGrp="1"/>
          </p:cNvSpPr>
          <p:nvPr>
            <p:ph type="title"/>
          </p:nvPr>
        </p:nvSpPr>
        <p:spPr>
          <a:xfrm>
            <a:off x="7026992" y="1202026"/>
            <a:ext cx="4565562" cy="4406508"/>
          </a:xfrm>
        </p:spPr>
        <p:txBody>
          <a:bodyPr>
            <a:normAutofit/>
          </a:bodyPr>
          <a:lstStyle/>
          <a:p>
            <a:pPr algn="ctr"/>
            <a:r>
              <a:rPr lang="pl-PL" b="1" dirty="0"/>
              <a:t>Forum 02. Granice postępu cywilizacji</a:t>
            </a:r>
          </a:p>
        </p:txBody>
      </p:sp>
      <p:sp>
        <p:nvSpPr>
          <p:cNvPr id="3" name="Symbol zastępczy zawartości 2">
            <a:extLst>
              <a:ext uri="{FF2B5EF4-FFF2-40B4-BE49-F238E27FC236}">
                <a16:creationId xmlns:a16="http://schemas.microsoft.com/office/drawing/2014/main" xmlns="" id="{3DAA9C62-99D6-4C6D-89D6-8BBB19DF4B15}"/>
              </a:ext>
            </a:extLst>
          </p:cNvPr>
          <p:cNvSpPr>
            <a:spLocks noGrp="1"/>
          </p:cNvSpPr>
          <p:nvPr>
            <p:ph idx="1"/>
          </p:nvPr>
        </p:nvSpPr>
        <p:spPr>
          <a:xfrm>
            <a:off x="751425" y="1001906"/>
            <a:ext cx="6018756" cy="4882949"/>
          </a:xfrm>
        </p:spPr>
        <p:txBody>
          <a:bodyPr>
            <a:normAutofit lnSpcReduction="10000"/>
          </a:bodyPr>
          <a:lstStyle/>
          <a:p>
            <a:pPr algn="just"/>
            <a:r>
              <a:rPr lang="de-DE" sz="2200" b="1" dirty="0" smtClean="0"/>
              <a:t>Diskussionsthema</a:t>
            </a:r>
          </a:p>
          <a:p>
            <a:pPr marL="0" indent="0" algn="just">
              <a:buNone/>
            </a:pPr>
            <a:r>
              <a:rPr lang="de-DE" sz="1800" dirty="0" smtClean="0"/>
              <a:t>    Fortschrittkult und Menschlichkeit</a:t>
            </a:r>
          </a:p>
          <a:p>
            <a:pPr marL="0" indent="0" algn="just">
              <a:buNone/>
            </a:pPr>
            <a:endParaRPr lang="pl-PL" sz="2400" dirty="0"/>
          </a:p>
          <a:p>
            <a:pPr algn="just"/>
            <a:r>
              <a:rPr lang="pl-PL" sz="2200" b="1" dirty="0"/>
              <a:t>Problem</a:t>
            </a:r>
          </a:p>
          <a:p>
            <a:pPr>
              <a:buNone/>
            </a:pPr>
            <a:r>
              <a:rPr lang="pl-PL" sz="1800" dirty="0" smtClean="0"/>
              <a:t>    </a:t>
            </a:r>
            <a:r>
              <a:rPr lang="de-DE" sz="1800" dirty="0" smtClean="0"/>
              <a:t>Verschleiert uns der Fortschrittskult die Grenzen der Menschheit nicht?  </a:t>
            </a:r>
            <a:endParaRPr lang="pl-PL" sz="1800" dirty="0" smtClean="0"/>
          </a:p>
          <a:p>
            <a:pPr>
              <a:buNone/>
            </a:pPr>
            <a:r>
              <a:rPr lang="pl-PL" sz="1800" dirty="0" smtClean="0"/>
              <a:t>    </a:t>
            </a:r>
            <a:r>
              <a:rPr lang="de-DE" sz="1800" dirty="0" smtClean="0"/>
              <a:t>Wie kann man sich nicht verblüffen lassen?</a:t>
            </a:r>
            <a:endParaRPr lang="pl-PL" sz="1800" dirty="0" smtClean="0"/>
          </a:p>
          <a:p>
            <a:pPr marL="0" indent="0" algn="just">
              <a:buNone/>
            </a:pPr>
            <a:endParaRPr lang="pl-PL" sz="2000" dirty="0"/>
          </a:p>
          <a:p>
            <a:pPr algn="just"/>
            <a:r>
              <a:rPr lang="pl-PL" sz="2200" b="1" dirty="0" err="1" smtClean="0"/>
              <a:t>Zitat</a:t>
            </a:r>
            <a:r>
              <a:rPr lang="pl-PL" sz="2200" b="1" dirty="0" smtClean="0"/>
              <a:t>:</a:t>
            </a:r>
            <a:endParaRPr lang="pl-PL" sz="2200" b="1" dirty="0"/>
          </a:p>
          <a:p>
            <a:pPr marL="0" indent="0" algn="just">
              <a:buNone/>
            </a:pPr>
            <a:r>
              <a:rPr lang="pl-PL" sz="1800" i="1" dirty="0" smtClean="0"/>
              <a:t> </a:t>
            </a:r>
            <a:r>
              <a:rPr lang="de-DE" sz="1800" i="1" dirty="0" smtClean="0"/>
              <a:t> „Der Fernseher ist "echt ". Er ist direkt, er hat Dimension. Er sagt dem Menschen, was er denken soll und steckt es in ihn. Er muss recht haben. Es scheint immer richtig zu sein. Er drängt dich so schnell zu seinen eigenen Schlussfolgerungen, dass dein Verstand keine Zeit hat zu protestieren: "Was für ein Unsinn!"‘</a:t>
            </a:r>
            <a:endParaRPr lang="pl-PL" sz="1800" dirty="0" smtClean="0"/>
          </a:p>
          <a:p>
            <a:pPr marL="0" indent="0">
              <a:buNone/>
            </a:pPr>
            <a:endParaRPr lang="pl-PL" sz="1800" dirty="0"/>
          </a:p>
        </p:txBody>
      </p:sp>
      <p:grpSp>
        <p:nvGrpSpPr>
          <p:cNvPr id="155" name="Graphic 190">
            <a:extLst>
              <a:ext uri="{FF2B5EF4-FFF2-40B4-BE49-F238E27FC236}">
                <a16:creationId xmlns:a16="http://schemas.microsoft.com/office/drawing/2014/main" xmlns="" id="{55A100E1-E66E-4ED2-A56A-F7A819228F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91531" y="725954"/>
            <a:ext cx="1598829" cy="531293"/>
            <a:chOff x="2504802" y="1755501"/>
            <a:chExt cx="1598829" cy="531293"/>
          </a:xfrm>
          <a:solidFill>
            <a:schemeClr val="tx1"/>
          </a:solidFill>
        </p:grpSpPr>
        <p:sp>
          <p:nvSpPr>
            <p:cNvPr id="156" name="Freeform: Shape 155">
              <a:extLst>
                <a:ext uri="{FF2B5EF4-FFF2-40B4-BE49-F238E27FC236}">
                  <a16:creationId xmlns:a16="http://schemas.microsoft.com/office/drawing/2014/main" xmlns="" id="{4AB9672F-EB60-4C69-965D-C7AD5217C2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47B9190C-E3A6-476A-9BBD-79CC3E7A04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a16="http://schemas.microsoft.com/office/drawing/2014/main" xmlns="" id="{CAB9AD4F-A248-4D49-8779-CE40E64C0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a16="http://schemas.microsoft.com/office/drawing/2014/main" xmlns="" id="{3D4C1981-3D8B-446C-BFAE-E7EE5CF2DD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54" name="Obraz 153" descr="Obraz zawierający wewnątrz, ciemny&#10;&#10;Opis wygenerowany automatycznie">
            <a:extLst>
              <a:ext uri="{FF2B5EF4-FFF2-40B4-BE49-F238E27FC236}">
                <a16:creationId xmlns:a16="http://schemas.microsoft.com/office/drawing/2014/main" xmlns="" id="{BB7991AE-2A7C-4C35-9E17-F844B2048D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812" y="1839785"/>
            <a:ext cx="7738377" cy="6858000"/>
          </a:xfrm>
          <a:prstGeom prst="rect">
            <a:avLst/>
          </a:prstGeom>
        </p:spPr>
      </p:pic>
      <p:sp>
        <p:nvSpPr>
          <p:cNvPr id="4" name="pole tekstowe 3"/>
          <p:cNvSpPr txBox="1"/>
          <p:nvPr/>
        </p:nvSpPr>
        <p:spPr>
          <a:xfrm>
            <a:off x="3584772" y="6239545"/>
            <a:ext cx="4175511" cy="369332"/>
          </a:xfrm>
          <a:prstGeom prst="rect">
            <a:avLst/>
          </a:prstGeom>
          <a:noFill/>
        </p:spPr>
        <p:txBody>
          <a:bodyPr wrap="square" rtlCol="0">
            <a:spAutoFit/>
          </a:bodyPr>
          <a:lstStyle/>
          <a:p>
            <a:r>
              <a:rPr lang="pl-PL" dirty="0" smtClean="0"/>
              <a:t>Laura </a:t>
            </a:r>
            <a:r>
              <a:rPr lang="pl-PL" dirty="0" err="1" smtClean="0"/>
              <a:t>Gardynik</a:t>
            </a:r>
            <a:r>
              <a:rPr lang="pl-PL" dirty="0" smtClean="0"/>
              <a:t> VIII LO Kraków/Polen</a:t>
            </a:r>
            <a:endParaRPr lang="pl-PL" dirty="0"/>
          </a:p>
        </p:txBody>
      </p:sp>
    </p:spTree>
    <p:extLst>
      <p:ext uri="{BB962C8B-B14F-4D97-AF65-F5344CB8AC3E}">
        <p14:creationId xmlns:p14="http://schemas.microsoft.com/office/powerpoint/2010/main" val="4086687272"/>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kyShapesDarkVTI" id="{84637DF0-7D2D-4F20-816C-4D6C45F3FAF2}" vid="{0EF594EE-C33F-480F-80E7-D4F74C1C30E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169</Words>
  <Application>Microsoft Office PowerPoint</Application>
  <PresentationFormat>Niestandardowy</PresentationFormat>
  <Paragraphs>28</Paragraphs>
  <Slides>4</Slides>
  <Notes>0</Notes>
  <HiddenSlides>0</HiddenSlides>
  <MMClips>0</MMClips>
  <ScaleCrop>false</ScaleCrop>
  <HeadingPairs>
    <vt:vector size="4" baseType="variant">
      <vt:variant>
        <vt:lpstr>Motyw</vt:lpstr>
      </vt:variant>
      <vt:variant>
        <vt:i4>1</vt:i4>
      </vt:variant>
      <vt:variant>
        <vt:lpstr>Tytuły slajdów</vt:lpstr>
      </vt:variant>
      <vt:variant>
        <vt:i4>4</vt:i4>
      </vt:variant>
    </vt:vector>
  </HeadingPairs>
  <TitlesOfParts>
    <vt:vector size="5" baseType="lpstr">
      <vt:lpstr>FunkyShapesDarkVTI</vt:lpstr>
      <vt:lpstr>fahrenheit 451</vt:lpstr>
      <vt:lpstr>Prezentacja programu PowerPoint</vt:lpstr>
      <vt:lpstr>Prezentacja programu PowerPoint</vt:lpstr>
      <vt:lpstr>Forum 02. Granice postępu cywilizacji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fahrenheit 451</dc:title>
  <dc:creator>Jolanta Mikolajczyk</dc:creator>
  <cp:lastModifiedBy>komputer</cp:lastModifiedBy>
  <cp:revision>12</cp:revision>
  <dcterms:created xsi:type="dcterms:W3CDTF">2020-12-10T14:18:49Z</dcterms:created>
  <dcterms:modified xsi:type="dcterms:W3CDTF">2020-12-14T14:51:19Z</dcterms:modified>
</cp:coreProperties>
</file>