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sldIdLst>
    <p:sldId id="256" r:id="rId5"/>
    <p:sldId id="260" r:id="rId6"/>
    <p:sldId id="261" r:id="rId7"/>
    <p:sldId id="258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602A1-0298-45C9-8880-C270F508AF0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0D4DFD2-31AF-41F2-A0F9-114A9BCB02BE}">
      <dgm:prSet custT="1"/>
      <dgm:spPr/>
      <dgm:t>
        <a:bodyPr/>
        <a:lstStyle/>
        <a:p>
          <a:pPr rtl="0"/>
          <a:r>
            <a:rPr lang="pl-PL" sz="1800" dirty="0">
              <a:latin typeface="Source Sans Pro"/>
            </a:rPr>
            <a:t> </a:t>
          </a:r>
          <a:r>
            <a:rPr lang="pl-PL" sz="1800" dirty="0"/>
            <a:t>Civilization progress and human happiness </a:t>
          </a:r>
        </a:p>
      </dgm:t>
    </dgm:pt>
    <dgm:pt modelId="{A0A7CB87-73B1-4386-AF99-893940784A5F}" type="parTrans" cxnId="{084FB7CB-92EB-43EC-A9B0-67D7458D1148}">
      <dgm:prSet/>
      <dgm:spPr/>
      <dgm:t>
        <a:bodyPr/>
        <a:lstStyle/>
        <a:p>
          <a:endParaRPr lang="en-US"/>
        </a:p>
      </dgm:t>
    </dgm:pt>
    <dgm:pt modelId="{28D88C3D-9273-47A1-B996-57E00A6D4840}" type="sibTrans" cxnId="{084FB7CB-92EB-43EC-A9B0-67D7458D1148}">
      <dgm:prSet/>
      <dgm:spPr/>
      <dgm:t>
        <a:bodyPr/>
        <a:lstStyle/>
        <a:p>
          <a:endParaRPr lang="en-US"/>
        </a:p>
      </dgm:t>
    </dgm:pt>
    <dgm:pt modelId="{A3929B67-A117-4750-94D9-B9CCAFAA125A}">
      <dgm:prSet custT="1"/>
      <dgm:spPr/>
      <dgm:t>
        <a:bodyPr/>
        <a:lstStyle/>
        <a:p>
          <a:r>
            <a:rPr lang="pl" sz="1800" dirty="0"/>
            <a:t>Is</a:t>
          </a:r>
          <a:r>
            <a:rPr lang="pl" sz="1800" baseline="0" dirty="0"/>
            <a:t> continuous progress necessary? Will we ever be fully satisfied? </a:t>
          </a:r>
          <a:r>
            <a:rPr lang="en" sz="1800" baseline="0" dirty="0"/>
            <a:t>Does technological progress guarantee happiness?</a:t>
          </a:r>
          <a:endParaRPr lang="pl-PL" sz="1800" dirty="0"/>
        </a:p>
      </dgm:t>
    </dgm:pt>
    <dgm:pt modelId="{04F5F939-EFF3-4A04-9EB6-2FEB20CFB5A9}" type="parTrans" cxnId="{274A5CAE-ABAE-4087-BD53-0E2ECCCB793F}">
      <dgm:prSet/>
      <dgm:spPr/>
      <dgm:t>
        <a:bodyPr/>
        <a:lstStyle/>
        <a:p>
          <a:endParaRPr lang="en-US"/>
        </a:p>
      </dgm:t>
    </dgm:pt>
    <dgm:pt modelId="{E68DA389-804F-4CFA-8996-F3CE128F4D3E}" type="sibTrans" cxnId="{274A5CAE-ABAE-4087-BD53-0E2ECCCB793F}">
      <dgm:prSet/>
      <dgm:spPr/>
      <dgm:t>
        <a:bodyPr/>
        <a:lstStyle/>
        <a:p>
          <a:endParaRPr lang="en-US"/>
        </a:p>
      </dgm:t>
    </dgm:pt>
    <dgm:pt modelId="{EDC5A7A0-9750-4D1D-84FB-5393DC52BD0D}">
      <dgm:prSet custT="1"/>
      <dgm:spPr/>
      <dgm:t>
        <a:bodyPr/>
        <a:lstStyle/>
        <a:p>
          <a:pPr rtl="0"/>
          <a:r>
            <a:rPr lang="pl-PL" sz="1800" b="0" i="1" dirty="0">
              <a:latin typeface="Source Sans Pro"/>
            </a:rPr>
            <a:t> "</a:t>
          </a:r>
          <a:r>
            <a:rPr lang="pl-PL" sz="1800" b="0" i="1" dirty="0" err="1"/>
            <a:t>Today</a:t>
          </a:r>
          <a:r>
            <a:rPr lang="pl-PL" sz="1800" b="0" i="1" dirty="0"/>
            <a:t> </a:t>
          </a:r>
          <a:r>
            <a:rPr lang="pl-PL" sz="1800" b="0" i="1" dirty="0" err="1"/>
            <a:t>there</a:t>
          </a:r>
          <a:r>
            <a:rPr lang="pl-PL" sz="1800" b="0" i="1" dirty="0"/>
            <a:t> </a:t>
          </a:r>
          <a:r>
            <a:rPr lang="pl-PL" sz="1800" b="0" i="1" dirty="0" err="1"/>
            <a:t>is</a:t>
          </a:r>
          <a:r>
            <a:rPr lang="pl-PL" sz="1800" b="0" i="1" dirty="0"/>
            <a:t> no </a:t>
          </a:r>
          <a:r>
            <a:rPr lang="pl-PL" sz="1800" b="0" i="1" dirty="0" err="1"/>
            <a:t>tragedy</a:t>
          </a:r>
          <a:r>
            <a:rPr lang="pl-PL" sz="1800" b="0" i="1" dirty="0"/>
            <a:t>. Not </a:t>
          </a:r>
          <a:r>
            <a:rPr lang="pl-PL" sz="1800" b="0" i="1" dirty="0" err="1"/>
            <a:t>even</a:t>
          </a:r>
          <a:r>
            <a:rPr lang="pl-PL" sz="1800" b="0" i="1" dirty="0"/>
            <a:t> the </a:t>
          </a:r>
          <a:r>
            <a:rPr lang="pl-PL" sz="1800" b="0" i="1" dirty="0" err="1"/>
            <a:t>possibility</a:t>
          </a:r>
          <a:r>
            <a:rPr lang="pl-PL" sz="1800" b="0" i="1" dirty="0"/>
            <a:t> of it. We eliminated the hell of passion, and then it turned out that in the same sweep, heaven, too, had ceased to be. Everything is now lukewarm</a:t>
          </a:r>
          <a:r>
            <a:rPr lang="pl-PL" sz="1800" b="0" i="1" dirty="0">
              <a:latin typeface="Source Sans Pro"/>
            </a:rPr>
            <a:t> </a:t>
          </a:r>
          <a:r>
            <a:rPr lang="pl-PL" sz="1800" b="0" i="0" dirty="0">
              <a:latin typeface="Source Sans Pro"/>
            </a:rPr>
            <a:t>(…)”</a:t>
          </a:r>
          <a:endParaRPr lang="pl-PL" sz="1800" dirty="0"/>
        </a:p>
      </dgm:t>
    </dgm:pt>
    <dgm:pt modelId="{C2DFCACE-590E-47BE-ACFD-FEFA34AF0908}" type="parTrans" cxnId="{899786FB-1BD0-45A8-9071-CCE0EA53D45E}">
      <dgm:prSet/>
      <dgm:spPr/>
      <dgm:t>
        <a:bodyPr/>
        <a:lstStyle/>
        <a:p>
          <a:endParaRPr lang="en-US"/>
        </a:p>
      </dgm:t>
    </dgm:pt>
    <dgm:pt modelId="{E33D8862-9DD7-4DE4-A3DB-1F94629D5ACF}" type="sibTrans" cxnId="{899786FB-1BD0-45A8-9071-CCE0EA53D45E}">
      <dgm:prSet/>
      <dgm:spPr/>
      <dgm:t>
        <a:bodyPr/>
        <a:lstStyle/>
        <a:p>
          <a:endParaRPr lang="en-US"/>
        </a:p>
      </dgm:t>
    </dgm:pt>
    <dgm:pt modelId="{ABDB6824-7A2A-4D83-8BA6-5326C86B2DCD}" type="pres">
      <dgm:prSet presAssocID="{789602A1-0298-45C9-8880-C270F508AF05}" presName="root" presStyleCnt="0">
        <dgm:presLayoutVars>
          <dgm:dir/>
          <dgm:resizeHandles val="exact"/>
        </dgm:presLayoutVars>
      </dgm:prSet>
      <dgm:spPr/>
    </dgm:pt>
    <dgm:pt modelId="{10212AC2-33B5-4236-8ED8-FCCF4EE1F33A}" type="pres">
      <dgm:prSet presAssocID="{80D4DFD2-31AF-41F2-A0F9-114A9BCB02BE}" presName="compNode" presStyleCnt="0"/>
      <dgm:spPr/>
    </dgm:pt>
    <dgm:pt modelId="{68758040-5A03-48F5-BFFD-8420D1710EC0}" type="pres">
      <dgm:prSet presAssocID="{80D4DFD2-31AF-41F2-A0F9-114A9BCB02BE}" presName="bgRect" presStyleLbl="bgShp" presStyleIdx="0" presStyleCnt="3"/>
      <dgm:spPr/>
    </dgm:pt>
    <dgm:pt modelId="{794CC9C1-238D-4363-A4EF-82B00CA98486}" type="pres">
      <dgm:prSet presAssocID="{80D4DFD2-31AF-41F2-A0F9-114A9BCB02B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zat"/>
        </a:ext>
      </dgm:extLst>
    </dgm:pt>
    <dgm:pt modelId="{82F9832F-6448-4CB7-8D1E-A59EBF157223}" type="pres">
      <dgm:prSet presAssocID="{80D4DFD2-31AF-41F2-A0F9-114A9BCB02BE}" presName="spaceRect" presStyleCnt="0"/>
      <dgm:spPr/>
    </dgm:pt>
    <dgm:pt modelId="{9F21DC40-B236-40B1-8126-F0DF23228016}" type="pres">
      <dgm:prSet presAssocID="{80D4DFD2-31AF-41F2-A0F9-114A9BCB02BE}" presName="parTx" presStyleLbl="revTx" presStyleIdx="0" presStyleCnt="3">
        <dgm:presLayoutVars>
          <dgm:chMax val="0"/>
          <dgm:chPref val="0"/>
        </dgm:presLayoutVars>
      </dgm:prSet>
      <dgm:spPr/>
    </dgm:pt>
    <dgm:pt modelId="{B68560B1-71AE-48DC-9951-480314E19F4C}" type="pres">
      <dgm:prSet presAssocID="{28D88C3D-9273-47A1-B996-57E00A6D4840}" presName="sibTrans" presStyleCnt="0"/>
      <dgm:spPr/>
    </dgm:pt>
    <dgm:pt modelId="{8D9204E8-D6EE-4712-8073-17C24D69DD1D}" type="pres">
      <dgm:prSet presAssocID="{A3929B67-A117-4750-94D9-B9CCAFAA125A}" presName="compNode" presStyleCnt="0"/>
      <dgm:spPr/>
    </dgm:pt>
    <dgm:pt modelId="{5BA7ABE1-7B09-4643-8DE9-0F26560D1F3E}" type="pres">
      <dgm:prSet presAssocID="{A3929B67-A117-4750-94D9-B9CCAFAA125A}" presName="bgRect" presStyleLbl="bgShp" presStyleIdx="1" presStyleCnt="3"/>
      <dgm:spPr/>
    </dgm:pt>
    <dgm:pt modelId="{7D16D7F9-4691-4AB3-982B-70B1F4065227}" type="pres">
      <dgm:prSet presAssocID="{A3929B67-A117-4750-94D9-B9CCAFAA125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AFDFF5EA-537A-47BB-BAD8-2F40DC18B508}" type="pres">
      <dgm:prSet presAssocID="{A3929B67-A117-4750-94D9-B9CCAFAA125A}" presName="spaceRect" presStyleCnt="0"/>
      <dgm:spPr/>
    </dgm:pt>
    <dgm:pt modelId="{9D1B6367-CC0D-4B37-A247-24D79AC36CAD}" type="pres">
      <dgm:prSet presAssocID="{A3929B67-A117-4750-94D9-B9CCAFAA125A}" presName="parTx" presStyleLbl="revTx" presStyleIdx="1" presStyleCnt="3" custScaleX="111581" custLinFactNeighborX="-531" custLinFactNeighborY="7204">
        <dgm:presLayoutVars>
          <dgm:chMax val="0"/>
          <dgm:chPref val="0"/>
        </dgm:presLayoutVars>
      </dgm:prSet>
      <dgm:spPr/>
    </dgm:pt>
    <dgm:pt modelId="{776CC865-B8C8-49C0-A264-C36171A83F95}" type="pres">
      <dgm:prSet presAssocID="{E68DA389-804F-4CFA-8996-F3CE128F4D3E}" presName="sibTrans" presStyleCnt="0"/>
      <dgm:spPr/>
    </dgm:pt>
    <dgm:pt modelId="{DF91E123-53E7-477F-94F2-11B6117DFFD6}" type="pres">
      <dgm:prSet presAssocID="{EDC5A7A0-9750-4D1D-84FB-5393DC52BD0D}" presName="compNode" presStyleCnt="0"/>
      <dgm:spPr/>
    </dgm:pt>
    <dgm:pt modelId="{D3F340A2-9D4E-4BD7-B445-D0C0A76D5AE8}" type="pres">
      <dgm:prSet presAssocID="{EDC5A7A0-9750-4D1D-84FB-5393DC52BD0D}" presName="bgRect" presStyleLbl="bgShp" presStyleIdx="2" presStyleCnt="3"/>
      <dgm:spPr/>
    </dgm:pt>
    <dgm:pt modelId="{43E01C2E-8A9C-4E21-BB1E-73D388494054}" type="pres">
      <dgm:prSet presAssocID="{EDC5A7A0-9750-4D1D-84FB-5393DC52BD0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DF547A80-BF2F-45AE-A22B-0FE28CF734D3}" type="pres">
      <dgm:prSet presAssocID="{EDC5A7A0-9750-4D1D-84FB-5393DC52BD0D}" presName="spaceRect" presStyleCnt="0"/>
      <dgm:spPr/>
    </dgm:pt>
    <dgm:pt modelId="{254A16FF-0FFC-4B4E-B49B-513FD013CE30}" type="pres">
      <dgm:prSet presAssocID="{EDC5A7A0-9750-4D1D-84FB-5393DC52BD0D}" presName="parTx" presStyleLbl="revTx" presStyleIdx="2" presStyleCnt="3" custScaleX="110517">
        <dgm:presLayoutVars>
          <dgm:chMax val="0"/>
          <dgm:chPref val="0"/>
        </dgm:presLayoutVars>
      </dgm:prSet>
      <dgm:spPr/>
    </dgm:pt>
  </dgm:ptLst>
  <dgm:cxnLst>
    <dgm:cxn modelId="{E5FCDC50-2A2D-43BD-87BE-A2CAA84E7D5A}" type="presOf" srcId="{EDC5A7A0-9750-4D1D-84FB-5393DC52BD0D}" destId="{254A16FF-0FFC-4B4E-B49B-513FD013CE30}" srcOrd="0" destOrd="0" presId="urn:microsoft.com/office/officeart/2018/2/layout/IconVerticalSolidList"/>
    <dgm:cxn modelId="{BE815D99-54BF-41D4-A46D-C2FA8A39DD32}" type="presOf" srcId="{80D4DFD2-31AF-41F2-A0F9-114A9BCB02BE}" destId="{9F21DC40-B236-40B1-8126-F0DF23228016}" srcOrd="0" destOrd="0" presId="urn:microsoft.com/office/officeart/2018/2/layout/IconVerticalSolidList"/>
    <dgm:cxn modelId="{274A5CAE-ABAE-4087-BD53-0E2ECCCB793F}" srcId="{789602A1-0298-45C9-8880-C270F508AF05}" destId="{A3929B67-A117-4750-94D9-B9CCAFAA125A}" srcOrd="1" destOrd="0" parTransId="{04F5F939-EFF3-4A04-9EB6-2FEB20CFB5A9}" sibTransId="{E68DA389-804F-4CFA-8996-F3CE128F4D3E}"/>
    <dgm:cxn modelId="{C16AFCC8-6271-4695-814F-7C8B40E5D894}" type="presOf" srcId="{789602A1-0298-45C9-8880-C270F508AF05}" destId="{ABDB6824-7A2A-4D83-8BA6-5326C86B2DCD}" srcOrd="0" destOrd="0" presId="urn:microsoft.com/office/officeart/2018/2/layout/IconVerticalSolidList"/>
    <dgm:cxn modelId="{084FB7CB-92EB-43EC-A9B0-67D7458D1148}" srcId="{789602A1-0298-45C9-8880-C270F508AF05}" destId="{80D4DFD2-31AF-41F2-A0F9-114A9BCB02BE}" srcOrd="0" destOrd="0" parTransId="{A0A7CB87-73B1-4386-AF99-893940784A5F}" sibTransId="{28D88C3D-9273-47A1-B996-57E00A6D4840}"/>
    <dgm:cxn modelId="{ABF499F3-761B-4CD7-97E5-91F13EFF9983}" type="presOf" srcId="{A3929B67-A117-4750-94D9-B9CCAFAA125A}" destId="{9D1B6367-CC0D-4B37-A247-24D79AC36CAD}" srcOrd="0" destOrd="0" presId="urn:microsoft.com/office/officeart/2018/2/layout/IconVerticalSolidList"/>
    <dgm:cxn modelId="{899786FB-1BD0-45A8-9071-CCE0EA53D45E}" srcId="{789602A1-0298-45C9-8880-C270F508AF05}" destId="{EDC5A7A0-9750-4D1D-84FB-5393DC52BD0D}" srcOrd="2" destOrd="0" parTransId="{C2DFCACE-590E-47BE-ACFD-FEFA34AF0908}" sibTransId="{E33D8862-9DD7-4DE4-A3DB-1F94629D5ACF}"/>
    <dgm:cxn modelId="{9D5F1B1F-9BC3-4992-A158-E7FF2493677F}" type="presParOf" srcId="{ABDB6824-7A2A-4D83-8BA6-5326C86B2DCD}" destId="{10212AC2-33B5-4236-8ED8-FCCF4EE1F33A}" srcOrd="0" destOrd="0" presId="urn:microsoft.com/office/officeart/2018/2/layout/IconVerticalSolidList"/>
    <dgm:cxn modelId="{22CB6D7A-6B66-4953-812E-CBEE92600F37}" type="presParOf" srcId="{10212AC2-33B5-4236-8ED8-FCCF4EE1F33A}" destId="{68758040-5A03-48F5-BFFD-8420D1710EC0}" srcOrd="0" destOrd="0" presId="urn:microsoft.com/office/officeart/2018/2/layout/IconVerticalSolidList"/>
    <dgm:cxn modelId="{EAB7E434-F495-4C8D-9C37-EE05CD963EA5}" type="presParOf" srcId="{10212AC2-33B5-4236-8ED8-FCCF4EE1F33A}" destId="{794CC9C1-238D-4363-A4EF-82B00CA98486}" srcOrd="1" destOrd="0" presId="urn:microsoft.com/office/officeart/2018/2/layout/IconVerticalSolidList"/>
    <dgm:cxn modelId="{7E51344F-31F1-48B4-9BEC-11E7D64BD31A}" type="presParOf" srcId="{10212AC2-33B5-4236-8ED8-FCCF4EE1F33A}" destId="{82F9832F-6448-4CB7-8D1E-A59EBF157223}" srcOrd="2" destOrd="0" presId="urn:microsoft.com/office/officeart/2018/2/layout/IconVerticalSolidList"/>
    <dgm:cxn modelId="{EECA8D9A-D56B-49F7-A656-47EDFA7ACFB8}" type="presParOf" srcId="{10212AC2-33B5-4236-8ED8-FCCF4EE1F33A}" destId="{9F21DC40-B236-40B1-8126-F0DF23228016}" srcOrd="3" destOrd="0" presId="urn:microsoft.com/office/officeart/2018/2/layout/IconVerticalSolidList"/>
    <dgm:cxn modelId="{B858D85F-86A4-45A1-879C-7A5C6D490303}" type="presParOf" srcId="{ABDB6824-7A2A-4D83-8BA6-5326C86B2DCD}" destId="{B68560B1-71AE-48DC-9951-480314E19F4C}" srcOrd="1" destOrd="0" presId="urn:microsoft.com/office/officeart/2018/2/layout/IconVerticalSolidList"/>
    <dgm:cxn modelId="{B4DBA73F-5803-4896-B6E0-1DE02589506C}" type="presParOf" srcId="{ABDB6824-7A2A-4D83-8BA6-5326C86B2DCD}" destId="{8D9204E8-D6EE-4712-8073-17C24D69DD1D}" srcOrd="2" destOrd="0" presId="urn:microsoft.com/office/officeart/2018/2/layout/IconVerticalSolidList"/>
    <dgm:cxn modelId="{D9379DCC-32F6-4716-B7CF-341201D1CE87}" type="presParOf" srcId="{8D9204E8-D6EE-4712-8073-17C24D69DD1D}" destId="{5BA7ABE1-7B09-4643-8DE9-0F26560D1F3E}" srcOrd="0" destOrd="0" presId="urn:microsoft.com/office/officeart/2018/2/layout/IconVerticalSolidList"/>
    <dgm:cxn modelId="{8F7B08A3-681D-442C-8F30-0AC9F167D647}" type="presParOf" srcId="{8D9204E8-D6EE-4712-8073-17C24D69DD1D}" destId="{7D16D7F9-4691-4AB3-982B-70B1F4065227}" srcOrd="1" destOrd="0" presId="urn:microsoft.com/office/officeart/2018/2/layout/IconVerticalSolidList"/>
    <dgm:cxn modelId="{C3956C12-ABEE-4644-A4DB-6CED5AAA0061}" type="presParOf" srcId="{8D9204E8-D6EE-4712-8073-17C24D69DD1D}" destId="{AFDFF5EA-537A-47BB-BAD8-2F40DC18B508}" srcOrd="2" destOrd="0" presId="urn:microsoft.com/office/officeart/2018/2/layout/IconVerticalSolidList"/>
    <dgm:cxn modelId="{1E690CBC-697E-438C-9EE4-93907BA0D07B}" type="presParOf" srcId="{8D9204E8-D6EE-4712-8073-17C24D69DD1D}" destId="{9D1B6367-CC0D-4B37-A247-24D79AC36CAD}" srcOrd="3" destOrd="0" presId="urn:microsoft.com/office/officeart/2018/2/layout/IconVerticalSolidList"/>
    <dgm:cxn modelId="{A4A826B6-9F17-42DB-A6C3-D8A6B24841C7}" type="presParOf" srcId="{ABDB6824-7A2A-4D83-8BA6-5326C86B2DCD}" destId="{776CC865-B8C8-49C0-A264-C36171A83F95}" srcOrd="3" destOrd="0" presId="urn:microsoft.com/office/officeart/2018/2/layout/IconVerticalSolidList"/>
    <dgm:cxn modelId="{F213A12C-A83E-4D88-836E-7031345E56A2}" type="presParOf" srcId="{ABDB6824-7A2A-4D83-8BA6-5326C86B2DCD}" destId="{DF91E123-53E7-477F-94F2-11B6117DFFD6}" srcOrd="4" destOrd="0" presId="urn:microsoft.com/office/officeart/2018/2/layout/IconVerticalSolidList"/>
    <dgm:cxn modelId="{6CB23809-BD5C-4770-9F42-A564EC5CC1CB}" type="presParOf" srcId="{DF91E123-53E7-477F-94F2-11B6117DFFD6}" destId="{D3F340A2-9D4E-4BD7-B445-D0C0A76D5AE8}" srcOrd="0" destOrd="0" presId="urn:microsoft.com/office/officeart/2018/2/layout/IconVerticalSolidList"/>
    <dgm:cxn modelId="{9C87EFAA-FB2D-45BD-AF5C-FA0421206463}" type="presParOf" srcId="{DF91E123-53E7-477F-94F2-11B6117DFFD6}" destId="{43E01C2E-8A9C-4E21-BB1E-73D388494054}" srcOrd="1" destOrd="0" presId="urn:microsoft.com/office/officeart/2018/2/layout/IconVerticalSolidList"/>
    <dgm:cxn modelId="{3485B32B-5282-4761-9665-BDEACDFFB024}" type="presParOf" srcId="{DF91E123-53E7-477F-94F2-11B6117DFFD6}" destId="{DF547A80-BF2F-45AE-A22B-0FE28CF734D3}" srcOrd="2" destOrd="0" presId="urn:microsoft.com/office/officeart/2018/2/layout/IconVerticalSolidList"/>
    <dgm:cxn modelId="{DF3BCE52-5D87-41F4-A9A4-FF3D8C5B1D5E}" type="presParOf" srcId="{DF91E123-53E7-477F-94F2-11B6117DFFD6}" destId="{254A16FF-0FFC-4B4E-B49B-513FD013CE3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58040-5A03-48F5-BFFD-8420D1710EC0}">
      <dsp:nvSpPr>
        <dsp:cNvPr id="0" name=""/>
        <dsp:cNvSpPr/>
      </dsp:nvSpPr>
      <dsp:spPr>
        <a:xfrm>
          <a:off x="-128133" y="9082"/>
          <a:ext cx="6803156" cy="1582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CC9C1-238D-4363-A4EF-82B00CA98486}">
      <dsp:nvSpPr>
        <dsp:cNvPr id="0" name=""/>
        <dsp:cNvSpPr/>
      </dsp:nvSpPr>
      <dsp:spPr>
        <a:xfrm>
          <a:off x="350546" y="365125"/>
          <a:ext cx="872029" cy="8703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1DC40-B236-40B1-8126-F0DF23228016}">
      <dsp:nvSpPr>
        <dsp:cNvPr id="0" name=""/>
        <dsp:cNvSpPr/>
      </dsp:nvSpPr>
      <dsp:spPr>
        <a:xfrm>
          <a:off x="1701256" y="9082"/>
          <a:ext cx="4943764" cy="1631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706" tIns="172706" rIns="172706" bIns="172706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Source Sans Pro"/>
            </a:rPr>
            <a:t> </a:t>
          </a:r>
          <a:r>
            <a:rPr lang="pl-PL" sz="1800" kern="1200" dirty="0"/>
            <a:t>Civilization progress and human happiness </a:t>
          </a:r>
        </a:p>
      </dsp:txBody>
      <dsp:txXfrm>
        <a:off x="1701256" y="9082"/>
        <a:ext cx="4943764" cy="1631863"/>
      </dsp:txXfrm>
    </dsp:sp>
    <dsp:sp modelId="{5BA7ABE1-7B09-4643-8DE9-0F26560D1F3E}">
      <dsp:nvSpPr>
        <dsp:cNvPr id="0" name=""/>
        <dsp:cNvSpPr/>
      </dsp:nvSpPr>
      <dsp:spPr>
        <a:xfrm>
          <a:off x="-128133" y="2048911"/>
          <a:ext cx="6803156" cy="1582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6D7F9-4691-4AB3-982B-70B1F4065227}">
      <dsp:nvSpPr>
        <dsp:cNvPr id="0" name=""/>
        <dsp:cNvSpPr/>
      </dsp:nvSpPr>
      <dsp:spPr>
        <a:xfrm>
          <a:off x="350546" y="2404954"/>
          <a:ext cx="872029" cy="8703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B6367-CC0D-4B37-A247-24D79AC36CAD}">
      <dsp:nvSpPr>
        <dsp:cNvPr id="0" name=""/>
        <dsp:cNvSpPr/>
      </dsp:nvSpPr>
      <dsp:spPr>
        <a:xfrm>
          <a:off x="1388736" y="2166470"/>
          <a:ext cx="5516301" cy="1631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706" tIns="172706" rIns="172706" bIns="17270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" sz="1800" kern="1200" dirty="0"/>
            <a:t>Is</a:t>
          </a:r>
          <a:r>
            <a:rPr lang="pl" sz="1800" kern="1200" baseline="0" dirty="0"/>
            <a:t> continuous progress necessary? Will we ever be fully satisfied? </a:t>
          </a:r>
          <a:r>
            <a:rPr lang="en" sz="1800" kern="1200" baseline="0" dirty="0"/>
            <a:t>Does technological progress guarantee happiness?</a:t>
          </a:r>
          <a:endParaRPr lang="pl-PL" sz="1800" kern="1200" dirty="0"/>
        </a:p>
      </dsp:txBody>
      <dsp:txXfrm>
        <a:off x="1388736" y="2166470"/>
        <a:ext cx="5516301" cy="1631863"/>
      </dsp:txXfrm>
    </dsp:sp>
    <dsp:sp modelId="{D3F340A2-9D4E-4BD7-B445-D0C0A76D5AE8}">
      <dsp:nvSpPr>
        <dsp:cNvPr id="0" name=""/>
        <dsp:cNvSpPr/>
      </dsp:nvSpPr>
      <dsp:spPr>
        <a:xfrm>
          <a:off x="-128133" y="4088740"/>
          <a:ext cx="6803156" cy="1582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01C2E-8A9C-4E21-BB1E-73D388494054}">
      <dsp:nvSpPr>
        <dsp:cNvPr id="0" name=""/>
        <dsp:cNvSpPr/>
      </dsp:nvSpPr>
      <dsp:spPr>
        <a:xfrm>
          <a:off x="350546" y="4444783"/>
          <a:ext cx="872029" cy="8703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A16FF-0FFC-4B4E-B49B-513FD013CE30}">
      <dsp:nvSpPr>
        <dsp:cNvPr id="0" name=""/>
        <dsp:cNvSpPr/>
      </dsp:nvSpPr>
      <dsp:spPr>
        <a:xfrm>
          <a:off x="1441288" y="4088740"/>
          <a:ext cx="5463699" cy="1631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706" tIns="172706" rIns="172706" bIns="172706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1" kern="1200" dirty="0">
              <a:latin typeface="Source Sans Pro"/>
            </a:rPr>
            <a:t> "</a:t>
          </a:r>
          <a:r>
            <a:rPr lang="pl-PL" sz="1800" b="0" i="1" kern="1200" dirty="0" err="1"/>
            <a:t>Today</a:t>
          </a:r>
          <a:r>
            <a:rPr lang="pl-PL" sz="1800" b="0" i="1" kern="1200" dirty="0"/>
            <a:t> </a:t>
          </a:r>
          <a:r>
            <a:rPr lang="pl-PL" sz="1800" b="0" i="1" kern="1200" dirty="0" err="1"/>
            <a:t>there</a:t>
          </a:r>
          <a:r>
            <a:rPr lang="pl-PL" sz="1800" b="0" i="1" kern="1200" dirty="0"/>
            <a:t> </a:t>
          </a:r>
          <a:r>
            <a:rPr lang="pl-PL" sz="1800" b="0" i="1" kern="1200" dirty="0" err="1"/>
            <a:t>is</a:t>
          </a:r>
          <a:r>
            <a:rPr lang="pl-PL" sz="1800" b="0" i="1" kern="1200" dirty="0"/>
            <a:t> no </a:t>
          </a:r>
          <a:r>
            <a:rPr lang="pl-PL" sz="1800" b="0" i="1" kern="1200" dirty="0" err="1"/>
            <a:t>tragedy</a:t>
          </a:r>
          <a:r>
            <a:rPr lang="pl-PL" sz="1800" b="0" i="1" kern="1200" dirty="0"/>
            <a:t>. Not </a:t>
          </a:r>
          <a:r>
            <a:rPr lang="pl-PL" sz="1800" b="0" i="1" kern="1200" dirty="0" err="1"/>
            <a:t>even</a:t>
          </a:r>
          <a:r>
            <a:rPr lang="pl-PL" sz="1800" b="0" i="1" kern="1200" dirty="0"/>
            <a:t> the </a:t>
          </a:r>
          <a:r>
            <a:rPr lang="pl-PL" sz="1800" b="0" i="1" kern="1200" dirty="0" err="1"/>
            <a:t>possibility</a:t>
          </a:r>
          <a:r>
            <a:rPr lang="pl-PL" sz="1800" b="0" i="1" kern="1200" dirty="0"/>
            <a:t> of it. We eliminated the hell of passion, and then it turned out that in the same sweep, heaven, too, had ceased to be. Everything is now lukewarm</a:t>
          </a:r>
          <a:r>
            <a:rPr lang="pl-PL" sz="1800" b="0" i="1" kern="1200" dirty="0">
              <a:latin typeface="Source Sans Pro"/>
            </a:rPr>
            <a:t> </a:t>
          </a:r>
          <a:r>
            <a:rPr lang="pl-PL" sz="1800" b="0" i="0" kern="1200" dirty="0">
              <a:latin typeface="Source Sans Pro"/>
            </a:rPr>
            <a:t>(…)”</a:t>
          </a:r>
          <a:endParaRPr lang="pl-PL" sz="1800" kern="1200" dirty="0"/>
        </a:p>
      </dsp:txBody>
      <dsp:txXfrm>
        <a:off x="1441288" y="4088740"/>
        <a:ext cx="5463699" cy="1631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7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7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0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0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4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pPr/>
              <a:t>12/15/20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9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1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6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12/15/20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993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4A65D55-7E2D-4A21-B355-917D3C6F3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3358"/>
            <a:ext cx="1861854" cy="717514"/>
            <a:chOff x="0" y="604259"/>
            <a:chExt cx="1861854" cy="717514"/>
          </a:xfrm>
          <a:solidFill>
            <a:srgbClr val="FFFFFF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201F19-7159-4094-8E86-FB37042CA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604259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2293196-6E77-47A6-96F5-EA7F6731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43994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6D18EEF-8F13-4130-9A08-EE7506D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3358"/>
            <a:ext cx="1861854" cy="717514"/>
            <a:chOff x="0" y="604259"/>
            <a:chExt cx="1861854" cy="717514"/>
          </a:xfrm>
          <a:solidFill>
            <a:schemeClr val="tx1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0E56837-48C9-43B2-A327-7061B24F8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604259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6BFB4D-33E5-439D-AF2A-9AC3489DF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43994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ED9932C-1856-4003-881F-BE9632CBA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5042" y="1189602"/>
            <a:ext cx="4965868" cy="4724821"/>
            <a:chOff x="1674895" y="1345036"/>
            <a:chExt cx="5428610" cy="42109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6FC8D47-D411-4ADB-B299-7A75669DB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56C1948-4CDF-4547-A487-7EC70D383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F559C00-FBCE-4548-8AEC-2383BAB3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1"/>
            <a:ext cx="4860256" cy="472773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189B353-E6B5-43E3-8A31-B2FDBAB30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241" y="2588333"/>
            <a:ext cx="4764054" cy="1445969"/>
          </a:xfrm>
        </p:spPr>
        <p:txBody>
          <a:bodyPr>
            <a:normAutofit fontScale="90000"/>
          </a:bodyPr>
          <a:lstStyle/>
          <a:p>
            <a:r>
              <a:rPr lang="pl-PL" sz="3600" i="1" dirty="0">
                <a:ea typeface="Source Sans Pro SemiBold"/>
              </a:rPr>
              <a:t>Return from the </a:t>
            </a:r>
            <a:r>
              <a:rPr lang="pl-PL" sz="3600" i="1" dirty="0" err="1">
                <a:ea typeface="Source Sans Pro SemiBold"/>
              </a:rPr>
              <a:t>stars</a:t>
            </a:r>
            <a:endParaRPr lang="pl-PL" sz="3600" i="1" dirty="0">
              <a:ea typeface="Source Sans Pro SemiBold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7634479-36CD-4DC6-8AEB-657E21D6A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6748" y="1906573"/>
            <a:ext cx="3794838" cy="429621"/>
          </a:xfrm>
        </p:spPr>
        <p:txBody>
          <a:bodyPr>
            <a:normAutofit/>
          </a:bodyPr>
          <a:lstStyle/>
          <a:p>
            <a:r>
              <a:rPr lang="pl-PL" dirty="0"/>
              <a:t>Stanisław Lem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EFEAA38-170A-444D-B0F3-99624FA9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66C5E0C-C82F-41AC-864E-919DB778F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E1929A1-D7FF-4E85-AA19-59CA57DFF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423" y="4590987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C9707BA-98EC-4E12-B9E9-93CB8F65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423" y="4590987"/>
            <a:ext cx="319941" cy="31994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A1700384-42E6-4AB1-BA38-AED7C17D4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92" y="1076355"/>
            <a:ext cx="3393986" cy="4814166"/>
          </a:xfrm>
          <a:prstGeom prst="rect">
            <a:avLst/>
          </a:prstGeom>
          <a:ln w="28575">
            <a:noFill/>
          </a:ln>
        </p:spPr>
      </p:pic>
      <p:grpSp>
        <p:nvGrpSpPr>
          <p:cNvPr id="43" name="Graphic 185">
            <a:extLst>
              <a:ext uri="{FF2B5EF4-FFF2-40B4-BE49-F238E27FC236}">
                <a16:creationId xmlns:a16="http://schemas.microsoft.com/office/drawing/2014/main" id="{AF7AF31A-E7AD-47BE-BF07-BBF9445B3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B260D71-DC39-4EDA-B2B7-A45DEC35B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1A20C7E-F01D-42BF-81EB-0033D3DD6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B39C29E-3001-4BA8-AC0B-02C4F8757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AAC9EA6-D622-41C1-A7E6-D6A1695A5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5617534-D02E-4AA2-BE57-43FAFDCCE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2" name="Podtytuł 2">
            <a:extLst>
              <a:ext uri="{FF2B5EF4-FFF2-40B4-BE49-F238E27FC236}">
                <a16:creationId xmlns:a16="http://schemas.microsoft.com/office/drawing/2014/main" id="{0EDD1DA8-D5E1-4A70-BD32-267AC01E3293}"/>
              </a:ext>
            </a:extLst>
          </p:cNvPr>
          <p:cNvSpPr txBox="1">
            <a:spLocks/>
          </p:cNvSpPr>
          <p:nvPr/>
        </p:nvSpPr>
        <p:spPr>
          <a:xfrm>
            <a:off x="1160557" y="4668694"/>
            <a:ext cx="3794838" cy="429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spc="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1961</a:t>
            </a:r>
          </a:p>
        </p:txBody>
      </p:sp>
      <p:sp>
        <p:nvSpPr>
          <p:cNvPr id="34" name="Podtytuł 2">
            <a:extLst>
              <a:ext uri="{FF2B5EF4-FFF2-40B4-BE49-F238E27FC236}">
                <a16:creationId xmlns:a16="http://schemas.microsoft.com/office/drawing/2014/main" id="{A1AC3411-158F-4C7C-A086-0D95FC578CEB}"/>
              </a:ext>
            </a:extLst>
          </p:cNvPr>
          <p:cNvSpPr txBox="1">
            <a:spLocks/>
          </p:cNvSpPr>
          <p:nvPr/>
        </p:nvSpPr>
        <p:spPr>
          <a:xfrm>
            <a:off x="554039" y="6144905"/>
            <a:ext cx="4986871" cy="4864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spc="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250" dirty="0"/>
              <a:t>Forum 02. </a:t>
            </a:r>
            <a:r>
              <a:rPr lang="pl-PL" sz="1250" dirty="0" err="1"/>
              <a:t>Limits</a:t>
            </a:r>
            <a:r>
              <a:rPr lang="pl-PL" sz="1250" dirty="0"/>
              <a:t> of </a:t>
            </a:r>
            <a:r>
              <a:rPr lang="pl-PL" sz="1250" dirty="0" err="1"/>
              <a:t>civilization</a:t>
            </a:r>
            <a:r>
              <a:rPr lang="pl-PL" sz="1250" dirty="0"/>
              <a:t> </a:t>
            </a:r>
            <a:r>
              <a:rPr lang="pl-PL" sz="1250" dirty="0" err="1"/>
              <a:t>progress</a:t>
            </a:r>
          </a:p>
        </p:txBody>
      </p:sp>
    </p:spTree>
    <p:extLst>
      <p:ext uri="{BB962C8B-B14F-4D97-AF65-F5344CB8AC3E}">
        <p14:creationId xmlns:p14="http://schemas.microsoft.com/office/powerpoint/2010/main" val="240806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id="{04A65D55-7E2D-4A21-B355-917D3C6F3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3358"/>
            <a:ext cx="1861854" cy="717514"/>
            <a:chOff x="0" y="604259"/>
            <a:chExt cx="1861854" cy="717514"/>
          </a:xfrm>
          <a:solidFill>
            <a:srgbClr val="FFFFFF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201F19-7159-4094-8E86-FB37042CA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604259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2293196-6E77-47A6-96F5-EA7F6731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43994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26D18EEF-8F13-4130-9A08-EE7506D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3358"/>
            <a:ext cx="1861854" cy="717514"/>
            <a:chOff x="0" y="604259"/>
            <a:chExt cx="1861854" cy="717514"/>
          </a:xfrm>
          <a:solidFill>
            <a:schemeClr val="tx1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0E56837-48C9-43B2-A327-7061B24F8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604259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6BFB4D-33E5-439D-AF2A-9AC3489DF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43994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EFEAA38-170A-444D-B0F3-99624FA9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66C5E0C-C82F-41AC-864E-919DB778F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AF7AF31A-E7AD-47BE-BF07-BBF9445B3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B260D71-DC39-4EDA-B2B7-A45DEC35B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1A20C7E-F01D-42BF-81EB-0033D3DD6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B39C29E-3001-4BA8-AC0B-02C4F8757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AAC9EA6-D622-41C1-A7E6-D6A1695A5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5617534-D02E-4AA2-BE57-43FAFDCCE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6" name="pole tekstowe 35"/>
          <p:cNvSpPr txBox="1"/>
          <p:nvPr/>
        </p:nvSpPr>
        <p:spPr>
          <a:xfrm>
            <a:off x="979714" y="5303520"/>
            <a:ext cx="8752115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3200" dirty="0">
                <a:ea typeface="+mn-lt"/>
                <a:cs typeface="+mn-lt"/>
              </a:rPr>
              <a:t>"The </a:t>
            </a:r>
            <a:r>
              <a:rPr lang="pl-PL" sz="3200" dirty="0" err="1">
                <a:ea typeface="+mn-lt"/>
                <a:cs typeface="+mn-lt"/>
              </a:rPr>
              <a:t>books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were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crystals</a:t>
            </a:r>
            <a:r>
              <a:rPr lang="pl-PL" sz="3200" dirty="0">
                <a:ea typeface="+mn-lt"/>
                <a:cs typeface="+mn-lt"/>
              </a:rPr>
              <a:t> with </a:t>
            </a:r>
            <a:r>
              <a:rPr lang="pl-PL" sz="3200" dirty="0" err="1">
                <a:ea typeface="+mn-lt"/>
                <a:cs typeface="+mn-lt"/>
              </a:rPr>
              <a:t>recorded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contents</a:t>
            </a:r>
            <a:r>
              <a:rPr lang="pl-PL" sz="3200" dirty="0">
                <a:ea typeface="+mn-lt"/>
                <a:cs typeface="+mn-lt"/>
              </a:rPr>
              <a:t>. </a:t>
            </a:r>
            <a:r>
              <a:rPr lang="pl-PL" sz="3200" dirty="0" err="1">
                <a:ea typeface="+mn-lt"/>
                <a:cs typeface="+mn-lt"/>
              </a:rPr>
              <a:t>They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could</a:t>
            </a:r>
            <a:r>
              <a:rPr lang="pl-PL" sz="3200" dirty="0">
                <a:ea typeface="+mn-lt"/>
                <a:cs typeface="+mn-lt"/>
              </a:rPr>
              <a:t> be </a:t>
            </a:r>
            <a:r>
              <a:rPr lang="pl-PL" sz="3200" dirty="0" err="1">
                <a:ea typeface="+mn-lt"/>
                <a:cs typeface="+mn-lt"/>
              </a:rPr>
              <a:t>read</a:t>
            </a:r>
            <a:r>
              <a:rPr lang="pl-PL" sz="3200" dirty="0">
                <a:ea typeface="+mn-lt"/>
                <a:cs typeface="+mn-lt"/>
              </a:rPr>
              <a:t> with the </a:t>
            </a:r>
            <a:r>
              <a:rPr lang="pl-PL" sz="3200" dirty="0" err="1">
                <a:ea typeface="+mn-lt"/>
                <a:cs typeface="+mn-lt"/>
              </a:rPr>
              <a:t>aid</a:t>
            </a:r>
            <a:r>
              <a:rPr lang="pl-PL" sz="3200" dirty="0">
                <a:ea typeface="+mn-lt"/>
                <a:cs typeface="+mn-lt"/>
              </a:rPr>
              <a:t> of </a:t>
            </a:r>
            <a:r>
              <a:rPr lang="pl-PL" sz="3200" dirty="0" err="1">
                <a:ea typeface="+mn-lt"/>
                <a:cs typeface="+mn-lt"/>
              </a:rPr>
              <a:t>an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opton</a:t>
            </a:r>
            <a:r>
              <a:rPr lang="pl-PL" sz="3200" dirty="0"/>
              <a:t>”</a:t>
            </a:r>
          </a:p>
          <a:p>
            <a:endParaRPr lang="pl-PL" sz="3200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1278314" y="1068127"/>
            <a:ext cx="893077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000" dirty="0"/>
              <a:t>A vision of the world in 127 </a:t>
            </a:r>
            <a:r>
              <a:rPr lang="pl-PL" sz="4000" dirty="0" err="1"/>
              <a:t>years</a:t>
            </a:r>
            <a:r>
              <a:rPr lang="pl-PL" sz="4000" dirty="0"/>
              <a:t>' </a:t>
            </a:r>
            <a:r>
              <a:rPr lang="pl-PL" sz="4000" dirty="0" err="1"/>
              <a:t>time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1273830" y="2316588"/>
            <a:ext cx="6199927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Font typeface="Arial" charset="0"/>
              <a:buChar char="•"/>
            </a:pPr>
            <a:r>
              <a:rPr lang="pl-PL" sz="2000" dirty="0"/>
              <a:t> a </a:t>
            </a:r>
            <a:r>
              <a:rPr lang="pl-PL" sz="2000" dirty="0" err="1"/>
              <a:t>world</a:t>
            </a:r>
            <a:r>
              <a:rPr lang="pl-PL" sz="2000" dirty="0"/>
              <a:t> </a:t>
            </a:r>
            <a:r>
              <a:rPr lang="pl-PL" sz="2000" dirty="0" err="1"/>
              <a:t>without</a:t>
            </a:r>
            <a:r>
              <a:rPr lang="pl-PL" sz="2000" dirty="0"/>
              <a:t> </a:t>
            </a:r>
            <a:r>
              <a:rPr lang="pl-PL" sz="2000" dirty="0" err="1"/>
              <a:t>threats</a:t>
            </a:r>
            <a:r>
              <a:rPr lang="pl-PL" sz="2000" dirty="0"/>
              <a:t>, </a:t>
            </a:r>
            <a:r>
              <a:rPr lang="pl-PL" sz="2000" dirty="0" err="1"/>
              <a:t>aggression</a:t>
            </a:r>
            <a:r>
              <a:rPr lang="pl-PL" sz="2000" dirty="0"/>
              <a:t> </a:t>
            </a:r>
            <a:r>
              <a:rPr lang="pl-PL" sz="2000" dirty="0" err="1"/>
              <a:t>or</a:t>
            </a:r>
            <a:r>
              <a:rPr lang="pl-PL" sz="2000" dirty="0"/>
              <a:t> </a:t>
            </a:r>
            <a:r>
              <a:rPr lang="pl-PL" sz="2000" dirty="0" err="1"/>
              <a:t>wars</a:t>
            </a:r>
            <a:endParaRPr lang="pl-PL" sz="2000" dirty="0" err="1">
              <a:ea typeface="Source Sans Pro"/>
            </a:endParaRPr>
          </a:p>
          <a:p>
            <a:pPr>
              <a:buFont typeface="Arial" charset="0"/>
              <a:buChar char="•"/>
            </a:pPr>
            <a:r>
              <a:rPr lang="pl-PL" sz="2000" dirty="0"/>
              <a:t> </a:t>
            </a:r>
            <a:r>
              <a:rPr lang="pl-PL" sz="2000" dirty="0" err="1"/>
              <a:t>universal</a:t>
            </a:r>
            <a:r>
              <a:rPr lang="pl-PL" sz="2000" dirty="0"/>
              <a:t>  prosperity </a:t>
            </a:r>
            <a:endParaRPr lang="pl-PL" sz="2000" dirty="0">
              <a:ea typeface="Source Sans Pro"/>
            </a:endParaRPr>
          </a:p>
          <a:p>
            <a:pPr>
              <a:buFont typeface="Arial" charset="0"/>
              <a:buChar char="•"/>
            </a:pPr>
            <a:r>
              <a:rPr lang="pl-PL" sz="2000" dirty="0"/>
              <a:t> </a:t>
            </a:r>
            <a:r>
              <a:rPr lang="pl-PL" sz="2000" dirty="0" err="1"/>
              <a:t>robots</a:t>
            </a:r>
            <a:r>
              <a:rPr lang="pl-PL" sz="2000" dirty="0"/>
              <a:t> and </a:t>
            </a:r>
            <a:r>
              <a:rPr lang="pl-PL" sz="2000" dirty="0" err="1"/>
              <a:t>vending</a:t>
            </a:r>
            <a:r>
              <a:rPr lang="pl-PL" sz="2000" dirty="0"/>
              <a:t> </a:t>
            </a:r>
            <a:r>
              <a:rPr lang="pl-PL" sz="2000" dirty="0" err="1"/>
              <a:t>machines</a:t>
            </a:r>
            <a:r>
              <a:rPr lang="pl-PL" sz="2000" dirty="0"/>
              <a:t> </a:t>
            </a:r>
            <a:r>
              <a:rPr lang="pl-PL" sz="2000" dirty="0" err="1"/>
              <a:t>carry</a:t>
            </a:r>
            <a:r>
              <a:rPr lang="pl-PL" sz="2000" dirty="0"/>
              <a:t> out </a:t>
            </a:r>
            <a:r>
              <a:rPr lang="pl-PL" sz="2000" dirty="0" err="1"/>
              <a:t>all</a:t>
            </a:r>
            <a:r>
              <a:rPr lang="pl-PL" sz="2000" dirty="0"/>
              <a:t> the </a:t>
            </a:r>
            <a:r>
              <a:rPr lang="pl-PL" sz="2000" dirty="0" err="1"/>
              <a:t>work</a:t>
            </a:r>
            <a:endParaRPr lang="pl-PL" sz="2000" dirty="0">
              <a:ea typeface="Source Sans Pro"/>
            </a:endParaRPr>
          </a:p>
          <a:p>
            <a:pPr>
              <a:buFont typeface="Arial" charset="0"/>
              <a:buChar char="•"/>
            </a:pPr>
            <a:r>
              <a:rPr lang="pl-PL" sz="2000" dirty="0"/>
              <a:t> </a:t>
            </a:r>
            <a:r>
              <a:rPr lang="pl-PL" sz="2000" dirty="0" err="1"/>
              <a:t>people</a:t>
            </a:r>
            <a:r>
              <a:rPr lang="pl-PL" sz="2000" dirty="0"/>
              <a:t> </a:t>
            </a:r>
            <a:r>
              <a:rPr lang="pl-PL" sz="2000" dirty="0" err="1"/>
              <a:t>spend</a:t>
            </a:r>
            <a:r>
              <a:rPr lang="pl-PL" sz="2000" dirty="0"/>
              <a:t> </a:t>
            </a:r>
            <a:r>
              <a:rPr lang="pl-PL" sz="2000" dirty="0" err="1"/>
              <a:t>their</a:t>
            </a:r>
            <a:r>
              <a:rPr lang="pl-PL" sz="2000" dirty="0"/>
              <a:t> </a:t>
            </a:r>
            <a:r>
              <a:rPr lang="pl-PL" sz="2000" dirty="0" err="1"/>
              <a:t>time</a:t>
            </a:r>
            <a:r>
              <a:rPr lang="pl-PL" sz="2000" dirty="0"/>
              <a:t> on </a:t>
            </a:r>
            <a:r>
              <a:rPr lang="pl-PL" sz="2000" dirty="0" err="1"/>
              <a:t>entertainment</a:t>
            </a:r>
            <a:endParaRPr lang="pl-PL" sz="2000" dirty="0">
              <a:ea typeface="Source Sans Pro"/>
            </a:endParaRPr>
          </a:p>
          <a:p>
            <a:pPr>
              <a:buFont typeface="Arial" charset="0"/>
              <a:buChar char="•"/>
            </a:pPr>
            <a:r>
              <a:rPr lang="pl-PL" sz="2000" dirty="0"/>
              <a:t> the </a:t>
            </a:r>
            <a:r>
              <a:rPr lang="pl-PL" sz="2000" dirty="0" err="1"/>
              <a:t>cult</a:t>
            </a:r>
            <a:r>
              <a:rPr lang="pl-PL" sz="2000" dirty="0"/>
              <a:t> of </a:t>
            </a:r>
            <a:r>
              <a:rPr lang="pl-PL" sz="2000" dirty="0" err="1"/>
              <a:t>youth</a:t>
            </a:r>
            <a:r>
              <a:rPr lang="pl-PL" sz="2000" dirty="0"/>
              <a:t> and </a:t>
            </a:r>
            <a:r>
              <a:rPr lang="pl-PL" sz="2000" dirty="0" err="1"/>
              <a:t>lifespan</a:t>
            </a:r>
            <a:r>
              <a:rPr lang="pl-PL" sz="2000" dirty="0"/>
              <a:t> </a:t>
            </a:r>
            <a:r>
              <a:rPr lang="pl-PL" sz="2000" dirty="0" err="1"/>
              <a:t>extension</a:t>
            </a:r>
            <a:endParaRPr lang="pl-PL" sz="2000" dirty="0" err="1">
              <a:ea typeface="Source Sans Pro"/>
            </a:endParaRPr>
          </a:p>
        </p:txBody>
      </p:sp>
      <p:sp>
        <p:nvSpPr>
          <p:cNvPr id="43" name="Oval 38">
            <a:extLst>
              <a:ext uri="{FF2B5EF4-FFF2-40B4-BE49-F238E27FC236}">
                <a16:creationId xmlns:a16="http://schemas.microsoft.com/office/drawing/2014/main" id="{2E1929A1-D7FF-4E85-AA19-59CA57DFF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423" y="4590987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6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9099" y="432842"/>
            <a:ext cx="10515600" cy="1325563"/>
          </a:xfrm>
        </p:spPr>
        <p:txBody>
          <a:bodyPr/>
          <a:lstStyle/>
          <a:p>
            <a:r>
              <a:rPr lang="pl-PL" dirty="0" err="1"/>
              <a:t>Making</a:t>
            </a:r>
            <a:r>
              <a:rPr lang="pl-PL" dirty="0"/>
              <a:t> the </a:t>
            </a:r>
            <a:r>
              <a:rPr lang="pl-PL" dirty="0" err="1"/>
              <a:t>society</a:t>
            </a:r>
            <a:r>
              <a:rPr lang="pl-PL" dirty="0"/>
              <a:t> </a:t>
            </a:r>
            <a:r>
              <a:rPr lang="pl-PL" dirty="0" err="1"/>
              <a:t>artificially</a:t>
            </a:r>
            <a:r>
              <a:rPr lang="pl-PL" dirty="0"/>
              <a:t> happy</a:t>
            </a:r>
            <a:endParaRPr lang="pl-PL" dirty="0">
              <a:ea typeface="Source Sans Pro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4584" y="5290458"/>
            <a:ext cx="9927772" cy="11347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pl-PL" sz="3200" dirty="0"/>
              <a:t>  "I </a:t>
            </a:r>
            <a:r>
              <a:rPr lang="pl-PL" sz="3200" dirty="0" err="1"/>
              <a:t>think</a:t>
            </a:r>
            <a:r>
              <a:rPr lang="pl-PL" sz="3200" dirty="0"/>
              <a:t> </a:t>
            </a:r>
            <a:r>
              <a:rPr lang="pl-PL" sz="3200" dirty="0" err="1"/>
              <a:t>they</a:t>
            </a:r>
            <a:r>
              <a:rPr lang="pl-PL" sz="3200" dirty="0"/>
              <a:t> </a:t>
            </a:r>
            <a:r>
              <a:rPr lang="pl-PL" sz="3200" dirty="0" err="1"/>
              <a:t>did</a:t>
            </a:r>
            <a:r>
              <a:rPr lang="pl-PL" sz="3200" dirty="0"/>
              <a:t> a </a:t>
            </a:r>
            <a:r>
              <a:rPr lang="pl-PL" sz="3200" dirty="0" err="1"/>
              <a:t>horrendous</a:t>
            </a:r>
            <a:r>
              <a:rPr lang="pl-PL" sz="3200" dirty="0"/>
              <a:t> </a:t>
            </a:r>
            <a:r>
              <a:rPr lang="pl-PL" sz="3200" dirty="0" err="1"/>
              <a:t>thing</a:t>
            </a:r>
            <a:r>
              <a:rPr lang="pl-PL" sz="3200" dirty="0"/>
              <a:t>. </a:t>
            </a:r>
            <a:r>
              <a:rPr lang="pl-PL" sz="3200" dirty="0" err="1">
                <a:ea typeface="+mn-lt"/>
                <a:cs typeface="+mn-lt"/>
              </a:rPr>
              <a:t>They</a:t>
            </a:r>
            <a:r>
              <a:rPr lang="pl-PL" sz="3200" dirty="0">
                <a:ea typeface="+mn-lt"/>
                <a:cs typeface="+mn-lt"/>
              </a:rPr>
              <a:t> </a:t>
            </a:r>
            <a:r>
              <a:rPr lang="pl-PL" sz="3200" dirty="0" err="1">
                <a:ea typeface="+mn-lt"/>
                <a:cs typeface="+mn-lt"/>
              </a:rPr>
              <a:t>killed</a:t>
            </a:r>
            <a:r>
              <a:rPr lang="pl-PL" sz="3200" dirty="0">
                <a:ea typeface="+mn-lt"/>
                <a:cs typeface="+mn-lt"/>
              </a:rPr>
              <a:t> the </a:t>
            </a:r>
            <a:r>
              <a:rPr lang="pl-PL" sz="3200" dirty="0" err="1">
                <a:ea typeface="+mn-lt"/>
                <a:cs typeface="+mn-lt"/>
              </a:rPr>
              <a:t>man</a:t>
            </a:r>
            <a:r>
              <a:rPr lang="pl-PL" sz="3200" dirty="0">
                <a:ea typeface="+mn-lt"/>
                <a:cs typeface="+mn-lt"/>
              </a:rPr>
              <a:t> in </a:t>
            </a:r>
            <a:r>
              <a:rPr lang="pl-PL" sz="3200" dirty="0" err="1">
                <a:ea typeface="+mn-lt"/>
                <a:cs typeface="+mn-lt"/>
              </a:rPr>
              <a:t>man</a:t>
            </a:r>
            <a:r>
              <a:rPr lang="pl-PL" sz="3200" dirty="0"/>
              <a:t>”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619793" y="2262547"/>
            <a:ext cx="8608425" cy="25237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pl-PL" sz="2600" dirty="0"/>
          </a:p>
          <a:p>
            <a:pPr>
              <a:buFont typeface="Arial" charset="0"/>
              <a:buChar char="•"/>
            </a:pPr>
            <a:r>
              <a:rPr lang="pl-PL" sz="2600" dirty="0"/>
              <a:t> love, </a:t>
            </a:r>
            <a:r>
              <a:rPr lang="pl-PL" sz="2600" dirty="0" err="1"/>
              <a:t>happiness</a:t>
            </a:r>
            <a:r>
              <a:rPr lang="pl-PL" sz="2600" dirty="0"/>
              <a:t> and </a:t>
            </a:r>
            <a:r>
              <a:rPr lang="pl-PL" sz="2600" dirty="0" err="1"/>
              <a:t>freedom</a:t>
            </a:r>
            <a:r>
              <a:rPr lang="pl-PL" sz="2600" dirty="0"/>
              <a:t> </a:t>
            </a:r>
            <a:r>
              <a:rPr lang="pl-PL" sz="2600" dirty="0" err="1"/>
              <a:t>take</a:t>
            </a:r>
            <a:r>
              <a:rPr lang="pl-PL" sz="2600" dirty="0"/>
              <a:t> on a </a:t>
            </a:r>
            <a:r>
              <a:rPr lang="pl-PL" sz="2600" dirty="0" err="1"/>
              <a:t>new</a:t>
            </a:r>
            <a:r>
              <a:rPr lang="pl-PL" sz="2600" dirty="0"/>
              <a:t> </a:t>
            </a:r>
            <a:r>
              <a:rPr lang="pl-PL" sz="2600" dirty="0" err="1"/>
              <a:t>shape</a:t>
            </a:r>
            <a:endParaRPr lang="pl-PL" sz="2600" dirty="0">
              <a:ea typeface="Source Sans Pro"/>
            </a:endParaRPr>
          </a:p>
          <a:p>
            <a:pPr>
              <a:buFont typeface="Arial" charset="0"/>
              <a:buChar char="•"/>
            </a:pPr>
            <a:r>
              <a:rPr lang="pl-PL" sz="2600" dirty="0"/>
              <a:t> no </a:t>
            </a:r>
            <a:r>
              <a:rPr lang="pl-PL" sz="2600" dirty="0" err="1"/>
              <a:t>tendency</a:t>
            </a:r>
            <a:r>
              <a:rPr lang="pl-PL" sz="2600" dirty="0"/>
              <a:t> to </a:t>
            </a:r>
            <a:r>
              <a:rPr lang="pl-PL" sz="2600" dirty="0" err="1"/>
              <a:t>take</a:t>
            </a:r>
            <a:r>
              <a:rPr lang="pl-PL" sz="2600" dirty="0"/>
              <a:t> </a:t>
            </a:r>
            <a:r>
              <a:rPr lang="pl-PL" sz="2600" dirty="0" err="1"/>
              <a:t>risks</a:t>
            </a:r>
            <a:endParaRPr lang="pl-PL" sz="2600" dirty="0"/>
          </a:p>
          <a:p>
            <a:pPr>
              <a:buFont typeface="Arial" charset="0"/>
              <a:buChar char="•"/>
            </a:pPr>
            <a:r>
              <a:rPr lang="pl-PL" sz="2600" dirty="0"/>
              <a:t> </a:t>
            </a:r>
            <a:r>
              <a:rPr lang="pl-PL" sz="2600" dirty="0" err="1"/>
              <a:t>change</a:t>
            </a:r>
            <a:r>
              <a:rPr lang="pl-PL" sz="2600" dirty="0"/>
              <a:t> in </a:t>
            </a:r>
            <a:r>
              <a:rPr lang="pl-PL" sz="2600" dirty="0" err="1"/>
              <a:t>culture</a:t>
            </a:r>
            <a:r>
              <a:rPr lang="pl-PL" sz="2600" dirty="0"/>
              <a:t> and </a:t>
            </a:r>
            <a:r>
              <a:rPr lang="pl-PL" sz="2600" dirty="0" err="1"/>
              <a:t>traditions</a:t>
            </a:r>
            <a:endParaRPr lang="pl-PL" sz="2600" dirty="0">
              <a:ea typeface="Source Sans Pro"/>
            </a:endParaRPr>
          </a:p>
          <a:p>
            <a:pPr>
              <a:buFont typeface="Arial" charset="0"/>
              <a:buChar char="•"/>
            </a:pPr>
            <a:endParaRPr lang="pl-PL" dirty="0"/>
          </a:p>
          <a:p>
            <a:pPr>
              <a:buFont typeface="Arial" charset="0"/>
              <a:buChar char="•"/>
            </a:pPr>
            <a:endParaRPr lang="pl-PL" dirty="0"/>
          </a:p>
          <a:p>
            <a:pPr>
              <a:buFont typeface="Arial" charset="0"/>
              <a:buChar char="•"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0DAEA8D-4CEC-4FFA-BDFB-2DB531780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976" y="2293034"/>
            <a:ext cx="2748431" cy="4218579"/>
          </a:xfrm>
        </p:spPr>
        <p:txBody>
          <a:bodyPr>
            <a:normAutofit fontScale="90000"/>
          </a:bodyPr>
          <a:lstStyle/>
          <a:p>
            <a:r>
              <a:rPr lang="pl-PL" dirty="0"/>
              <a:t>Forum 02.  Limits of </a:t>
            </a:r>
            <a:r>
              <a:rPr lang="pl-PL" dirty="0" err="1"/>
              <a:t>civilization</a:t>
            </a:r>
            <a:r>
              <a:rPr lang="pl-PL" dirty="0"/>
              <a:t> </a:t>
            </a:r>
            <a:r>
              <a:rPr lang="pl-PL" dirty="0" err="1"/>
              <a:t>progress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2000" dirty="0"/>
              <a:t>Franek Targosz,</a:t>
            </a:r>
            <a:br>
              <a:rPr lang="pl-PL" sz="2000" dirty="0"/>
            </a:br>
            <a:r>
              <a:rPr lang="pl-PL" sz="2000" dirty="0"/>
              <a:t>Oliwia </a:t>
            </a:r>
            <a:r>
              <a:rPr lang="pl-PL" sz="2000" dirty="0" err="1"/>
              <a:t>Jarra</a:t>
            </a:r>
            <a:br>
              <a:rPr lang="pl-PL" sz="2000" dirty="0"/>
            </a:br>
            <a:r>
              <a:rPr lang="pl-PL" sz="2000" dirty="0"/>
              <a:t>VIII LO Kraków/Poland</a:t>
            </a:r>
            <a:endParaRPr lang="pl-PL" dirty="0"/>
          </a:p>
        </p:txBody>
      </p:sp>
      <p:grpSp>
        <p:nvGrpSpPr>
          <p:cNvPr id="11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" name="Graphic 38">
            <a:extLst>
              <a:ext uri="{FF2B5EF4-FFF2-40B4-BE49-F238E27FC236}">
                <a16:creationId xmlns:a16="http://schemas.microsoft.com/office/drawing/2014/main" id="{A8630B61-2CB6-4E0C-90A1-05A307F9C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EB5F489-45BA-4254-B501-559099D88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8ECAADA-4087-4FFC-801E-BF007B413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5FBAD802-D620-4F5C-890F-91141F3B7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850941"/>
              </p:ext>
            </p:extLst>
          </p:nvPr>
        </p:nvGraphicFramePr>
        <p:xfrm>
          <a:off x="5229597" y="492133"/>
          <a:ext cx="6803156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" name="Podtytuł 2">
            <a:extLst>
              <a:ext uri="{FF2B5EF4-FFF2-40B4-BE49-F238E27FC236}">
                <a16:creationId xmlns:a16="http://schemas.microsoft.com/office/drawing/2014/main" id="{5D892263-4FA8-45FC-8C1E-AF8239181CD4}"/>
              </a:ext>
            </a:extLst>
          </p:cNvPr>
          <p:cNvSpPr txBox="1">
            <a:spLocks/>
          </p:cNvSpPr>
          <p:nvPr/>
        </p:nvSpPr>
        <p:spPr>
          <a:xfrm>
            <a:off x="6627519" y="492133"/>
            <a:ext cx="4703618" cy="477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spc="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 err="1"/>
              <a:t>Topic</a:t>
            </a:r>
            <a:r>
              <a:rPr lang="pl-PL" sz="2000" b="1" dirty="0"/>
              <a:t> for </a:t>
            </a:r>
            <a:r>
              <a:rPr lang="pl-PL" sz="2000" b="1" dirty="0" err="1"/>
              <a:t>discussion</a:t>
            </a:r>
            <a:r>
              <a:rPr lang="pl-PL" sz="2000" b="1" dirty="0"/>
              <a:t>:</a:t>
            </a:r>
          </a:p>
        </p:txBody>
      </p:sp>
      <p:sp>
        <p:nvSpPr>
          <p:cNvPr id="38" name="Podtytuł 2">
            <a:extLst>
              <a:ext uri="{FF2B5EF4-FFF2-40B4-BE49-F238E27FC236}">
                <a16:creationId xmlns:a16="http://schemas.microsoft.com/office/drawing/2014/main" id="{E05F9CF7-BD04-418B-8391-1D7C9F0A8FE6}"/>
              </a:ext>
            </a:extLst>
          </p:cNvPr>
          <p:cNvSpPr txBox="1">
            <a:spLocks/>
          </p:cNvSpPr>
          <p:nvPr/>
        </p:nvSpPr>
        <p:spPr>
          <a:xfrm>
            <a:off x="6702457" y="2293036"/>
            <a:ext cx="1970203" cy="420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spc="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000" b="1" dirty="0"/>
              <a:t>Problem:</a:t>
            </a:r>
          </a:p>
        </p:txBody>
      </p:sp>
      <p:sp>
        <p:nvSpPr>
          <p:cNvPr id="39" name="Podtytuł 2">
            <a:extLst>
              <a:ext uri="{FF2B5EF4-FFF2-40B4-BE49-F238E27FC236}">
                <a16:creationId xmlns:a16="http://schemas.microsoft.com/office/drawing/2014/main" id="{CE57FED9-DF21-44B6-A71F-E51DB0B5FBBB}"/>
              </a:ext>
            </a:extLst>
          </p:cNvPr>
          <p:cNvSpPr txBox="1">
            <a:spLocks/>
          </p:cNvSpPr>
          <p:nvPr/>
        </p:nvSpPr>
        <p:spPr>
          <a:xfrm>
            <a:off x="6761464" y="4177490"/>
            <a:ext cx="2804089" cy="420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all" spc="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000" b="1" dirty="0" err="1"/>
              <a:t>quotation</a:t>
            </a:r>
            <a:r>
              <a:rPr lang="pl-PL" sz="20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699966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7FA44037D6524BAB19AD437EC5551E" ma:contentTypeVersion="8" ma:contentTypeDescription="Create a new document." ma:contentTypeScope="" ma:versionID="697bd75566c4c077001aa479b44e19e4">
  <xsd:schema xmlns:xsd="http://www.w3.org/2001/XMLSchema" xmlns:xs="http://www.w3.org/2001/XMLSchema" xmlns:p="http://schemas.microsoft.com/office/2006/metadata/properties" xmlns:ns2="dc0757d4-df70-41f6-8c21-1275af7ae061" targetNamespace="http://schemas.microsoft.com/office/2006/metadata/properties" ma:root="true" ma:fieldsID="ae569b222482cdc32dd9a2056aa428b1" ns2:_="">
    <xsd:import namespace="dc0757d4-df70-41f6-8c21-1275af7ae0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757d4-df70-41f6-8c21-1275af7ae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D8C19-BD82-489F-9B63-EFF577B76FE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c0757d4-df70-41f6-8c21-1275af7ae061"/>
  </ds:schemaRefs>
</ds:datastoreItem>
</file>

<file path=customXml/itemProps2.xml><?xml version="1.0" encoding="utf-8"?>
<ds:datastoreItem xmlns:ds="http://schemas.openxmlformats.org/officeDocument/2006/customXml" ds:itemID="{BDA7E2FF-0DD3-40A7-8132-F93575E34C00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1D5AE13D-6716-4D18-883C-1319E0CC94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195</Words>
  <Application>Microsoft Office PowerPoint</Application>
  <PresentationFormat>Panoramiczny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FunkyShapesDarkVTI</vt:lpstr>
      <vt:lpstr>Return from the stars</vt:lpstr>
      <vt:lpstr>Prezentacja programu PowerPoint</vt:lpstr>
      <vt:lpstr>Making the society artificially happy</vt:lpstr>
      <vt:lpstr>Forum 02.  Limits of civilization progress    Franek Targosz, Oliwia Jarra VIII LO Kraków/Poland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„Powrót z gwiazd”</dc:title>
  <dc:creator>Oliwia Jarra</dc:creator>
  <cp:lastModifiedBy>ZDRAPKA TUTAJ</cp:lastModifiedBy>
  <cp:revision>118</cp:revision>
  <dcterms:created xsi:type="dcterms:W3CDTF">2020-12-11T15:49:22Z</dcterms:created>
  <dcterms:modified xsi:type="dcterms:W3CDTF">2020-12-15T16:42:27Z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0x0101002B7FA44037D6524BAB19AD437EC5551E</vt:lpwstr>
  </property>
</Properties>
</file>