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59" r:id="rId6"/>
    <p:sldId id="261" r:id="rId7"/>
    <p:sldId id="262" r:id="rId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pl-PL" smtClean="0"/>
              <a:t>Kliknij, aby edytować styl</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4CCCBAA0-C77B-4A3A-B7F4-F2E5D59A2300}" type="datetimeFigureOut">
              <a:rPr lang="pl-PL" smtClean="0"/>
              <a:t>11.12.2020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086FE85-2E9D-4AF8-8909-D06A23380B85}"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4CCCBAA0-C77B-4A3A-B7F4-F2E5D59A2300}" type="datetimeFigureOut">
              <a:rPr lang="pl-PL" smtClean="0"/>
              <a:t>11.12.2020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086FE85-2E9D-4AF8-8909-D06A23380B85}"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4CCCBAA0-C77B-4A3A-B7F4-F2E5D59A2300}" type="datetimeFigureOut">
              <a:rPr lang="pl-PL" smtClean="0"/>
              <a:t>11.12.2020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086FE85-2E9D-4AF8-8909-D06A23380B85}"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CCCBAA0-C77B-4A3A-B7F4-F2E5D59A2300}" type="datetimeFigureOut">
              <a:rPr lang="pl-PL" smtClean="0"/>
              <a:t>11.12.2020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086FE85-2E9D-4AF8-8909-D06A23380B85}"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pl-PL" smtClean="0"/>
              <a:t>Kliknij, aby edytować styl</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pl-PL" smtClean="0"/>
              <a:t>Kliknij, aby edytować style wzorca tekstu</a:t>
            </a:r>
          </a:p>
        </p:txBody>
      </p:sp>
      <p:sp>
        <p:nvSpPr>
          <p:cNvPr id="4" name="Date Placeholder 3"/>
          <p:cNvSpPr>
            <a:spLocks noGrp="1"/>
          </p:cNvSpPr>
          <p:nvPr>
            <p:ph type="dt" sz="half" idx="10"/>
          </p:nvPr>
        </p:nvSpPr>
        <p:spPr/>
        <p:txBody>
          <a:bodyPr/>
          <a:lstStyle/>
          <a:p>
            <a:fld id="{4CCCBAA0-C77B-4A3A-B7F4-F2E5D59A2300}" type="datetimeFigureOut">
              <a:rPr lang="pl-PL" smtClean="0"/>
              <a:t>11.12.2020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086FE85-2E9D-4AF8-8909-D06A23380B85}"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4CCCBAA0-C77B-4A3A-B7F4-F2E5D59A2300}" type="datetimeFigureOut">
              <a:rPr lang="pl-PL" smtClean="0"/>
              <a:t>11.12.2020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086FE85-2E9D-4AF8-8909-D06A23380B85}" type="slidenum">
              <a:rPr lang="pl-PL" smtClean="0"/>
              <a:t>‹#›</a:t>
            </a:fld>
            <a:endParaRPr lang="pl-PL"/>
          </a:p>
        </p:txBody>
      </p:sp>
      <p:sp>
        <p:nvSpPr>
          <p:cNvPr id="8" name="Title 7"/>
          <p:cNvSpPr>
            <a:spLocks noGrp="1"/>
          </p:cNvSpPr>
          <p:nvPr>
            <p:ph type="title"/>
          </p:nvPr>
        </p:nvSpPr>
        <p:spPr/>
        <p:txBody>
          <a:bodyPr/>
          <a:lstStyle/>
          <a:p>
            <a:r>
              <a:rPr lang="pl-PL" smtClean="0"/>
              <a:t>Kliknij, aby edytować styl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pl-PL" smtClean="0"/>
              <a:t>Kliknij, aby edytować style wzorca tekstu</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pl-PL" smtClean="0"/>
              <a:t>Kliknij, aby edytować style wzorca tekstu</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4CCCBAA0-C77B-4A3A-B7F4-F2E5D59A2300}" type="datetimeFigureOut">
              <a:rPr lang="pl-PL" smtClean="0"/>
              <a:t>11.12.2020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086FE85-2E9D-4AF8-8909-D06A23380B85}"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Date Placeholder 2"/>
          <p:cNvSpPr>
            <a:spLocks noGrp="1"/>
          </p:cNvSpPr>
          <p:nvPr>
            <p:ph type="dt" sz="half" idx="10"/>
          </p:nvPr>
        </p:nvSpPr>
        <p:spPr/>
        <p:txBody>
          <a:bodyPr/>
          <a:lstStyle/>
          <a:p>
            <a:fld id="{4CCCBAA0-C77B-4A3A-B7F4-F2E5D59A2300}" type="datetimeFigureOut">
              <a:rPr lang="pl-PL" smtClean="0"/>
              <a:t>11.12.2020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7086FE85-2E9D-4AF8-8909-D06A23380B85}"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CBAA0-C77B-4A3A-B7F4-F2E5D59A2300}" type="datetimeFigureOut">
              <a:rPr lang="pl-PL" smtClean="0"/>
              <a:t>11.12.2020</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7086FE85-2E9D-4AF8-8909-D06A23380B85}"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pl-PL" smtClean="0"/>
              <a:t>Kliknij, aby edytować styl</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pl-PL" smtClean="0"/>
              <a:t>Kliknij, aby edytować style wzorca tekstu</a:t>
            </a:r>
          </a:p>
        </p:txBody>
      </p:sp>
      <p:sp>
        <p:nvSpPr>
          <p:cNvPr id="5" name="Date Placeholder 4"/>
          <p:cNvSpPr>
            <a:spLocks noGrp="1"/>
          </p:cNvSpPr>
          <p:nvPr>
            <p:ph type="dt" sz="half" idx="10"/>
          </p:nvPr>
        </p:nvSpPr>
        <p:spPr/>
        <p:txBody>
          <a:bodyPr/>
          <a:lstStyle/>
          <a:p>
            <a:fld id="{4CCCBAA0-C77B-4A3A-B7F4-F2E5D59A2300}" type="datetimeFigureOut">
              <a:rPr lang="pl-PL" smtClean="0"/>
              <a:t>11.12.2020</a:t>
            </a:fld>
            <a:endParaRPr lang="pl-PL"/>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pl-PL"/>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7086FE85-2E9D-4AF8-8909-D06A23380B85}"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pl-PL" smtClean="0"/>
              <a:t>Kliknij ikonę, aby dodać obraz</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pl-PL" smtClean="0"/>
              <a:t>Kliknij, aby edytować styl</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4CCCBAA0-C77B-4A3A-B7F4-F2E5D59A2300}" type="datetimeFigureOut">
              <a:rPr lang="pl-PL" smtClean="0"/>
              <a:t>11.12.2020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086FE85-2E9D-4AF8-8909-D06A23380B85}"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pl-PL" smtClean="0"/>
              <a:t>Kliknij, aby edytować styl</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4CCCBAA0-C77B-4A3A-B7F4-F2E5D59A2300}" type="datetimeFigureOut">
              <a:rPr lang="pl-PL" smtClean="0"/>
              <a:t>11.12.2020</a:t>
            </a:fld>
            <a:endParaRPr lang="pl-PL"/>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pl-PL"/>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7086FE85-2E9D-4AF8-8909-D06A23380B85}"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788024" y="11472"/>
            <a:ext cx="4362855" cy="2635736"/>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pl-PL" dirty="0"/>
              <a:t>Ich </a:t>
            </a:r>
            <a:r>
              <a:rPr lang="pl-PL" dirty="0" smtClean="0"/>
              <a:t>war</a:t>
            </a:r>
            <a:r>
              <a:rPr lang="pl-PL" dirty="0"/>
              <a:t> </a:t>
            </a:r>
            <a:r>
              <a:rPr lang="pl-PL" dirty="0" err="1"/>
              <a:t>einmal</a:t>
            </a:r>
            <a:r>
              <a:rPr lang="pl-PL" dirty="0"/>
              <a:t> </a:t>
            </a:r>
            <a:r>
              <a:rPr lang="pl-PL" dirty="0" err="1"/>
              <a:t>eine</a:t>
            </a:r>
            <a:r>
              <a:rPr lang="pl-PL" dirty="0"/>
              <a:t> </a:t>
            </a:r>
            <a:r>
              <a:rPr lang="pl-PL" dirty="0" smtClean="0"/>
              <a:t/>
            </a:r>
            <a:br>
              <a:rPr lang="pl-PL" dirty="0" smtClean="0"/>
            </a:br>
            <a:r>
              <a:rPr lang="pl-PL" dirty="0" err="1" smtClean="0"/>
              <a:t>Prinzessin</a:t>
            </a:r>
            <a:endParaRPr lang="pl-PL" dirty="0"/>
          </a:p>
        </p:txBody>
      </p:sp>
      <p:sp>
        <p:nvSpPr>
          <p:cNvPr id="3" name="Podtytuł 2"/>
          <p:cNvSpPr>
            <a:spLocks noGrp="1"/>
          </p:cNvSpPr>
          <p:nvPr>
            <p:ph type="subTitle" idx="1"/>
          </p:nvPr>
        </p:nvSpPr>
        <p:spPr>
          <a:xfrm>
            <a:off x="4719451" y="2996952"/>
            <a:ext cx="4324541" cy="329259"/>
          </a:xfrm>
        </p:spPr>
        <p:txBody>
          <a:bodyPr/>
          <a:lstStyle/>
          <a:p>
            <a:r>
              <a:rPr lang="pl-PL" dirty="0">
                <a:solidFill>
                  <a:schemeClr val="bg1"/>
                </a:solidFill>
              </a:rPr>
              <a:t> </a:t>
            </a:r>
            <a:r>
              <a:rPr lang="de-DE" b="1" dirty="0">
                <a:solidFill>
                  <a:schemeClr val="bg1"/>
                </a:solidFill>
              </a:rPr>
              <a:t>Jacqueline Pascarl-Gillespie</a:t>
            </a:r>
            <a:endParaRPr lang="pl-PL" b="1" dirty="0">
              <a:solidFill>
                <a:schemeClr val="bg1"/>
              </a:solidFill>
            </a:endParaRPr>
          </a:p>
        </p:txBody>
      </p:sp>
      <p:sp>
        <p:nvSpPr>
          <p:cNvPr id="8" name="Prostokąt 7"/>
          <p:cNvSpPr/>
          <p:nvPr/>
        </p:nvSpPr>
        <p:spPr>
          <a:xfrm>
            <a:off x="4450813" y="3244334"/>
            <a:ext cx="242374" cy="369332"/>
          </a:xfrm>
          <a:prstGeom prst="rect">
            <a:avLst/>
          </a:prstGeom>
        </p:spPr>
        <p:txBody>
          <a:bodyPr wrap="none">
            <a:spAutoFit/>
          </a:bodyPr>
          <a:lstStyle/>
          <a:p>
            <a:r>
              <a:rPr lang="pl-PL" dirty="0" smtClean="0"/>
              <a:t> </a:t>
            </a:r>
            <a:endParaRPr lang="pl-PL" dirty="0"/>
          </a:p>
        </p:txBody>
      </p:sp>
      <p:sp>
        <p:nvSpPr>
          <p:cNvPr id="12" name="Prostokąt 11"/>
          <p:cNvSpPr/>
          <p:nvPr/>
        </p:nvSpPr>
        <p:spPr>
          <a:xfrm>
            <a:off x="755576" y="2060848"/>
            <a:ext cx="2880320" cy="42484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l-PL"/>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588" y="2204864"/>
            <a:ext cx="2664296" cy="3973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9164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2" y="1124744"/>
            <a:ext cx="7520940" cy="548640"/>
          </a:xfrm>
        </p:spPr>
        <p:style>
          <a:lnRef idx="2">
            <a:schemeClr val="accent2"/>
          </a:lnRef>
          <a:fillRef idx="1">
            <a:schemeClr val="lt1"/>
          </a:fillRef>
          <a:effectRef idx="0">
            <a:schemeClr val="accent2"/>
          </a:effectRef>
          <a:fontRef idx="minor">
            <a:schemeClr val="dk1"/>
          </a:fontRef>
        </p:style>
        <p:txBody>
          <a:bodyPr/>
          <a:lstStyle/>
          <a:p>
            <a:r>
              <a:rPr lang="pl-PL" dirty="0"/>
              <a:t>BESCHREIBUNG</a:t>
            </a:r>
            <a:r>
              <a:rPr lang="pl-PL" dirty="0" smtClean="0"/>
              <a:t>​</a:t>
            </a:r>
            <a:endParaRPr lang="pl-PL" dirty="0"/>
          </a:p>
        </p:txBody>
      </p:sp>
      <p:sp>
        <p:nvSpPr>
          <p:cNvPr id="3" name="Symbol zastępczy zawartości 2"/>
          <p:cNvSpPr>
            <a:spLocks noGrp="1"/>
          </p:cNvSpPr>
          <p:nvPr>
            <p:ph idx="1"/>
          </p:nvPr>
        </p:nvSpPr>
        <p:spPr>
          <a:xfrm>
            <a:off x="899592" y="1916832"/>
            <a:ext cx="7520940" cy="3579849"/>
          </a:xfrm>
        </p:spPr>
        <p:txBody>
          <a:bodyPr/>
          <a:lstStyle/>
          <a:p>
            <a:pPr>
              <a:buFont typeface="Arial" pitchFamily="34" charset="0"/>
              <a:buChar char="•"/>
            </a:pPr>
            <a:r>
              <a:rPr lang="pl-PL" b="0" dirty="0" err="1"/>
              <a:t>Die</a:t>
            </a:r>
            <a:r>
              <a:rPr lang="pl-PL" b="0" dirty="0"/>
              <a:t> </a:t>
            </a:r>
            <a:r>
              <a:rPr lang="pl-PL" b="0" dirty="0" err="1"/>
              <a:t>Autorin</a:t>
            </a:r>
            <a:r>
              <a:rPr lang="pl-PL" b="0" dirty="0"/>
              <a:t> war </a:t>
            </a:r>
            <a:r>
              <a:rPr lang="pl-PL" b="0" dirty="0" err="1"/>
              <a:t>noch</a:t>
            </a:r>
            <a:r>
              <a:rPr lang="pl-PL" b="0" dirty="0"/>
              <a:t> </a:t>
            </a:r>
            <a:r>
              <a:rPr lang="pl-PL" b="0" dirty="0" err="1"/>
              <a:t>ein</a:t>
            </a:r>
            <a:r>
              <a:rPr lang="pl-PL" b="0" dirty="0"/>
              <a:t> </a:t>
            </a:r>
            <a:r>
              <a:rPr lang="pl-PL" b="0" dirty="0" err="1"/>
              <a:t>Teenager</a:t>
            </a:r>
            <a:r>
              <a:rPr lang="pl-PL" b="0" dirty="0"/>
              <a:t>, </a:t>
            </a:r>
            <a:r>
              <a:rPr lang="pl-PL" b="0" dirty="0" err="1"/>
              <a:t>als</a:t>
            </a:r>
            <a:r>
              <a:rPr lang="pl-PL" b="0" dirty="0"/>
              <a:t> </a:t>
            </a:r>
            <a:r>
              <a:rPr lang="pl-PL" b="0" dirty="0" err="1"/>
              <a:t>sie</a:t>
            </a:r>
            <a:r>
              <a:rPr lang="pl-PL" b="0" dirty="0"/>
              <a:t> </a:t>
            </a:r>
            <a:r>
              <a:rPr lang="pl-PL" b="0" dirty="0" err="1"/>
              <a:t>Bahrin</a:t>
            </a:r>
            <a:r>
              <a:rPr lang="pl-PL" b="0" dirty="0"/>
              <a:t> in </a:t>
            </a:r>
            <a:r>
              <a:rPr lang="pl-PL" b="0" dirty="0" err="1"/>
              <a:t>ihrer</a:t>
            </a:r>
            <a:r>
              <a:rPr lang="pl-PL" b="0" dirty="0"/>
              <a:t> </a:t>
            </a:r>
            <a:r>
              <a:rPr lang="pl-PL" b="0" dirty="0" err="1"/>
              <a:t>Heimat</a:t>
            </a:r>
            <a:r>
              <a:rPr lang="pl-PL" b="0" dirty="0"/>
              <a:t> </a:t>
            </a:r>
            <a:r>
              <a:rPr lang="pl-PL" b="0" dirty="0" err="1"/>
              <a:t>Australien</a:t>
            </a:r>
            <a:r>
              <a:rPr lang="pl-PL" b="0" dirty="0"/>
              <a:t> traf, </a:t>
            </a:r>
            <a:r>
              <a:rPr lang="pl-PL" b="0" dirty="0" err="1"/>
              <a:t>einen</a:t>
            </a:r>
            <a:r>
              <a:rPr lang="pl-PL" b="0" dirty="0"/>
              <a:t> </a:t>
            </a:r>
            <a:r>
              <a:rPr lang="pl-PL" b="0" dirty="0" err="1"/>
              <a:t>Architekturstudenten</a:t>
            </a:r>
            <a:r>
              <a:rPr lang="pl-PL" b="0" dirty="0"/>
              <a:t> - </a:t>
            </a:r>
            <a:r>
              <a:rPr lang="pl-PL" b="0" dirty="0" err="1"/>
              <a:t>einen</a:t>
            </a:r>
            <a:r>
              <a:rPr lang="pl-PL" b="0" dirty="0"/>
              <a:t> </a:t>
            </a:r>
            <a:r>
              <a:rPr lang="pl-PL" b="0" dirty="0" err="1"/>
              <a:t>malaysischen</a:t>
            </a:r>
            <a:r>
              <a:rPr lang="pl-PL" b="0" dirty="0"/>
              <a:t> </a:t>
            </a:r>
            <a:r>
              <a:rPr lang="pl-PL" b="0" dirty="0" err="1"/>
              <a:t>Prinzen</a:t>
            </a:r>
            <a:r>
              <a:rPr lang="pl-PL" b="0" dirty="0"/>
              <a:t>. </a:t>
            </a:r>
            <a:r>
              <a:rPr lang="pl-PL" b="0" dirty="0" err="1"/>
              <a:t>Verliebt</a:t>
            </a:r>
            <a:r>
              <a:rPr lang="pl-PL" b="0" dirty="0"/>
              <a:t> </a:t>
            </a:r>
            <a:r>
              <a:rPr lang="pl-PL" b="0" dirty="0" err="1"/>
              <a:t>heiratete</a:t>
            </a:r>
            <a:r>
              <a:rPr lang="pl-PL" b="0" dirty="0"/>
              <a:t> </a:t>
            </a:r>
            <a:r>
              <a:rPr lang="pl-PL" b="0" dirty="0" err="1"/>
              <a:t>sie</a:t>
            </a:r>
            <a:r>
              <a:rPr lang="pl-PL" b="0" dirty="0"/>
              <a:t> </a:t>
            </a:r>
            <a:r>
              <a:rPr lang="pl-PL" b="0" dirty="0" err="1"/>
              <a:t>ihn</a:t>
            </a:r>
            <a:r>
              <a:rPr lang="pl-PL" b="0" dirty="0"/>
              <a:t> </a:t>
            </a:r>
            <a:r>
              <a:rPr lang="pl-PL" b="0" dirty="0" err="1"/>
              <a:t>und</a:t>
            </a:r>
            <a:r>
              <a:rPr lang="pl-PL" b="0" dirty="0"/>
              <a:t> </a:t>
            </a:r>
            <a:r>
              <a:rPr lang="pl-PL" b="0" dirty="0" err="1"/>
              <a:t>ließ</a:t>
            </a:r>
            <a:r>
              <a:rPr lang="pl-PL" b="0" dirty="0"/>
              <a:t> </a:t>
            </a:r>
            <a:r>
              <a:rPr lang="pl-PL" b="0" dirty="0" err="1"/>
              <a:t>sich</a:t>
            </a:r>
            <a:r>
              <a:rPr lang="pl-PL" b="0" dirty="0"/>
              <a:t> in </a:t>
            </a:r>
            <a:r>
              <a:rPr lang="pl-PL" b="0" dirty="0" err="1"/>
              <a:t>Malaysia</a:t>
            </a:r>
            <a:r>
              <a:rPr lang="pl-PL" b="0" dirty="0"/>
              <a:t> </a:t>
            </a:r>
            <a:r>
              <a:rPr lang="pl-PL" b="0" dirty="0" err="1"/>
              <a:t>nieder</a:t>
            </a:r>
            <a:r>
              <a:rPr lang="pl-PL" b="0" dirty="0"/>
              <a:t>. </a:t>
            </a:r>
            <a:r>
              <a:rPr lang="pl-PL" b="0" dirty="0" err="1"/>
              <a:t>Bald</a:t>
            </a:r>
            <a:r>
              <a:rPr lang="pl-PL" b="0" dirty="0"/>
              <a:t> </a:t>
            </a:r>
            <a:r>
              <a:rPr lang="pl-PL" b="0" dirty="0" err="1"/>
              <a:t>verwandelte</a:t>
            </a:r>
            <a:r>
              <a:rPr lang="pl-PL" b="0" dirty="0"/>
              <a:t> </a:t>
            </a:r>
            <a:r>
              <a:rPr lang="pl-PL" b="0" dirty="0" err="1"/>
              <a:t>sich</a:t>
            </a:r>
            <a:r>
              <a:rPr lang="pl-PL" b="0" dirty="0"/>
              <a:t> </a:t>
            </a:r>
            <a:r>
              <a:rPr lang="pl-PL" b="0" dirty="0" err="1"/>
              <a:t>die</a:t>
            </a:r>
            <a:r>
              <a:rPr lang="pl-PL" b="0" dirty="0"/>
              <a:t> </a:t>
            </a:r>
            <a:r>
              <a:rPr lang="pl-PL" b="0" dirty="0" err="1"/>
              <a:t>Romanze</a:t>
            </a:r>
            <a:r>
              <a:rPr lang="pl-PL" b="0" dirty="0"/>
              <a:t> in </a:t>
            </a:r>
            <a:r>
              <a:rPr lang="pl-PL" b="0" dirty="0" err="1"/>
              <a:t>einen</a:t>
            </a:r>
            <a:r>
              <a:rPr lang="pl-PL" b="0" dirty="0"/>
              <a:t> </a:t>
            </a:r>
            <a:r>
              <a:rPr lang="pl-PL" b="0" dirty="0" err="1"/>
              <a:t>Albtraum</a:t>
            </a:r>
            <a:r>
              <a:rPr lang="pl-PL" b="0" dirty="0"/>
              <a:t>, der von </a:t>
            </a:r>
            <a:r>
              <a:rPr lang="pl-PL" b="0" dirty="0" err="1"/>
              <a:t>religiösem</a:t>
            </a:r>
            <a:r>
              <a:rPr lang="pl-PL" b="0" dirty="0"/>
              <a:t> </a:t>
            </a:r>
            <a:r>
              <a:rPr lang="pl-PL" b="0" dirty="0" err="1"/>
              <a:t>Aberglauben</a:t>
            </a:r>
            <a:r>
              <a:rPr lang="pl-PL" b="0" dirty="0"/>
              <a:t>, </a:t>
            </a:r>
            <a:r>
              <a:rPr lang="pl-PL" b="0" dirty="0" err="1"/>
              <a:t>Einsamkeit</a:t>
            </a:r>
            <a:r>
              <a:rPr lang="pl-PL" b="0" dirty="0"/>
              <a:t>, </a:t>
            </a:r>
            <a:r>
              <a:rPr lang="pl-PL" b="0" dirty="0" err="1"/>
              <a:t>Verrat</a:t>
            </a:r>
            <a:r>
              <a:rPr lang="pl-PL" b="0" dirty="0"/>
              <a:t> </a:t>
            </a:r>
            <a:r>
              <a:rPr lang="pl-PL" b="0" dirty="0" err="1"/>
              <a:t>und</a:t>
            </a:r>
            <a:r>
              <a:rPr lang="pl-PL" b="0" dirty="0"/>
              <a:t> </a:t>
            </a:r>
            <a:r>
              <a:rPr lang="pl-PL" b="0" dirty="0" err="1"/>
              <a:t>schlechte</a:t>
            </a:r>
            <a:r>
              <a:rPr lang="pl-PL" b="0" dirty="0"/>
              <a:t> </a:t>
            </a:r>
            <a:r>
              <a:rPr lang="pl-PL" b="0" dirty="0" err="1" smtClean="0"/>
              <a:t>Behandlung</a:t>
            </a:r>
            <a:r>
              <a:rPr lang="pl-PL" b="0" dirty="0" smtClean="0"/>
              <a:t>. </a:t>
            </a:r>
            <a:r>
              <a:rPr lang="pl-PL" b="0" dirty="0" smtClean="0"/>
              <a:t>A</a:t>
            </a:r>
            <a:r>
              <a:rPr lang="de-DE" b="0" dirty="0" err="1" smtClean="0"/>
              <a:t>ber</a:t>
            </a:r>
            <a:r>
              <a:rPr lang="de-DE" b="0" dirty="0" smtClean="0"/>
              <a:t> </a:t>
            </a:r>
            <a:r>
              <a:rPr lang="de-DE" b="0" dirty="0"/>
              <a:t>sie hatten bereits zwei </a:t>
            </a:r>
            <a:r>
              <a:rPr lang="de-DE" b="0" dirty="0" smtClean="0"/>
              <a:t>Kinder</a:t>
            </a:r>
            <a:r>
              <a:rPr lang="pl-PL" b="0" dirty="0" smtClean="0"/>
              <a:t>…</a:t>
            </a:r>
          </a:p>
          <a:p>
            <a:pPr>
              <a:buFont typeface="Arial" pitchFamily="34" charset="0"/>
              <a:buChar char="•"/>
            </a:pPr>
            <a:r>
              <a:rPr lang="de-DE" dirty="0" smtClean="0"/>
              <a:t>Jacqueline </a:t>
            </a:r>
            <a:r>
              <a:rPr lang="de-DE" dirty="0"/>
              <a:t>entkommt und bringt sie nach Australien</a:t>
            </a:r>
            <a:r>
              <a:rPr lang="de-DE" dirty="0" smtClean="0"/>
              <a:t>.</a:t>
            </a:r>
            <a:r>
              <a:rPr lang="pl-PL" dirty="0" smtClean="0"/>
              <a:t> </a:t>
            </a:r>
            <a:r>
              <a:rPr lang="de-DE" dirty="0"/>
              <a:t>Bald brachte </a:t>
            </a:r>
            <a:r>
              <a:rPr lang="de-DE" dirty="0" err="1"/>
              <a:t>Bahrin</a:t>
            </a:r>
            <a:r>
              <a:rPr lang="de-DE" dirty="0"/>
              <a:t> die Kinder zurück nach Malaysia.</a:t>
            </a:r>
            <a:endParaRPr lang="pl-PL" dirty="0" smtClean="0"/>
          </a:p>
          <a:p>
            <a:pPr>
              <a:buFont typeface="Arial" pitchFamily="34" charset="0"/>
              <a:buChar char="•"/>
            </a:pPr>
            <a:endParaRPr lang="pl-PL" dirty="0" smtClean="0"/>
          </a:p>
          <a:p>
            <a:pPr marL="0" indent="0"/>
            <a:endParaRPr lang="pl-PL" b="0" dirty="0"/>
          </a:p>
        </p:txBody>
      </p:sp>
    </p:spTree>
    <p:extLst>
      <p:ext uri="{BB962C8B-B14F-4D97-AF65-F5344CB8AC3E}">
        <p14:creationId xmlns:p14="http://schemas.microsoft.com/office/powerpoint/2010/main" val="1506448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pl-PL" dirty="0" err="1"/>
              <a:t>sozialen</a:t>
            </a:r>
            <a:r>
              <a:rPr lang="pl-PL" dirty="0"/>
              <a:t> </a:t>
            </a:r>
            <a:r>
              <a:rPr lang="pl-PL" dirty="0" err="1" smtClean="0"/>
              <a:t>Medien</a:t>
            </a:r>
            <a:r>
              <a:rPr lang="pl-PL" dirty="0" smtClean="0"/>
              <a:t> </a:t>
            </a:r>
            <a:r>
              <a:rPr lang="pl-PL" dirty="0" err="1" smtClean="0"/>
              <a:t>und</a:t>
            </a:r>
            <a:r>
              <a:rPr lang="pl-PL" dirty="0" smtClean="0"/>
              <a:t> BESCHREIBUNG </a:t>
            </a:r>
            <a:endParaRPr lang="pl-PL" dirty="0"/>
          </a:p>
        </p:txBody>
      </p:sp>
      <p:sp>
        <p:nvSpPr>
          <p:cNvPr id="3" name="Symbol zastępczy zawartości 2"/>
          <p:cNvSpPr>
            <a:spLocks noGrp="1"/>
          </p:cNvSpPr>
          <p:nvPr>
            <p:ph idx="1"/>
          </p:nvPr>
        </p:nvSpPr>
        <p:spPr>
          <a:xfrm>
            <a:off x="822960" y="1100628"/>
            <a:ext cx="7520940" cy="3912548"/>
          </a:xfrm>
        </p:spPr>
        <p:txBody>
          <a:bodyPr/>
          <a:lstStyle/>
          <a:p>
            <a:pPr>
              <a:buFont typeface="Arial" pitchFamily="34" charset="0"/>
              <a:buChar char="•"/>
            </a:pPr>
            <a:r>
              <a:rPr lang="de-DE" b="0" dirty="0"/>
              <a:t>Eine verzweifelte Mutter führt seit Jahren einen erfolglosen Kampf um </a:t>
            </a:r>
            <a:r>
              <a:rPr lang="de-DE" b="0" dirty="0" smtClean="0"/>
              <a:t>die Wiedererlangung </a:t>
            </a:r>
            <a:r>
              <a:rPr lang="de-DE" b="0" dirty="0"/>
              <a:t>ihrer Kinder. Das Thema der Entführung ist auf </a:t>
            </a:r>
            <a:r>
              <a:rPr lang="de-DE" dirty="0"/>
              <a:t>jeder Seite der Zeitung</a:t>
            </a:r>
            <a:r>
              <a:rPr lang="de-DE" b="0" dirty="0"/>
              <a:t> zu finden, </a:t>
            </a:r>
            <a:r>
              <a:rPr lang="de-DE" dirty="0"/>
              <a:t>Radiosender</a:t>
            </a:r>
            <a:r>
              <a:rPr lang="de-DE" b="0" dirty="0"/>
              <a:t> in ganz Australien sprechen </a:t>
            </a:r>
            <a:r>
              <a:rPr lang="de-DE" b="0" dirty="0" smtClean="0"/>
              <a:t>darüber.</a:t>
            </a:r>
            <a:endParaRPr lang="pl-PL" b="0" dirty="0"/>
          </a:p>
          <a:p>
            <a:pPr>
              <a:buFont typeface="Arial" pitchFamily="34" charset="0"/>
              <a:buChar char="•"/>
            </a:pPr>
            <a:r>
              <a:rPr lang="de-DE" b="0" dirty="0" smtClean="0"/>
              <a:t>Die </a:t>
            </a:r>
            <a:r>
              <a:rPr lang="de-DE" b="0" dirty="0"/>
              <a:t>Frau hofft, aber diese Situation betrifft ihre </a:t>
            </a:r>
            <a:r>
              <a:rPr lang="de-DE" b="0" dirty="0" smtClean="0"/>
              <a:t>Psyche</a:t>
            </a:r>
            <a:r>
              <a:rPr lang="pl-PL" b="0" dirty="0" smtClean="0"/>
              <a:t>. </a:t>
            </a:r>
            <a:r>
              <a:rPr lang="de-DE" b="0" dirty="0"/>
              <a:t>Im Laufe der Zeit </a:t>
            </a:r>
            <a:r>
              <a:rPr lang="de-DE" dirty="0"/>
              <a:t>manipulieren die Medien Informationen, Interviews und Lügen</a:t>
            </a:r>
            <a:r>
              <a:rPr lang="de-DE" b="0" dirty="0"/>
              <a:t> so sehr, dass Jacqueline das Haus nicht ohne Belästigung durch Fremde verlassen kann</a:t>
            </a:r>
            <a:r>
              <a:rPr lang="de-DE" b="0" dirty="0" smtClean="0"/>
              <a:t>.</a:t>
            </a:r>
            <a:r>
              <a:rPr lang="pl-PL" b="0" dirty="0" smtClean="0"/>
              <a:t> </a:t>
            </a:r>
            <a:r>
              <a:rPr lang="de-DE" b="0" dirty="0"/>
              <a:t>Ihre ganze Energie ist der Suche gewidmet, die Reporter verlassen praktisch nie ihr Zuhause. Die Medien, die Neugier als Thema sehen, überschreiten alle </a:t>
            </a:r>
            <a:r>
              <a:rPr lang="de-DE" b="0" dirty="0" smtClean="0"/>
              <a:t>Datenschutzgrenzen</a:t>
            </a:r>
            <a:r>
              <a:rPr lang="pl-PL" b="0" dirty="0" smtClean="0"/>
              <a:t> </a:t>
            </a:r>
            <a:r>
              <a:rPr lang="pl-PL" b="0" dirty="0" err="1" smtClean="0"/>
              <a:t>und</a:t>
            </a:r>
            <a:r>
              <a:rPr lang="pl-PL" b="0" dirty="0"/>
              <a:t> </a:t>
            </a:r>
            <a:r>
              <a:rPr lang="pl-PL" b="0" dirty="0" err="1" smtClean="0"/>
              <a:t>Privatsphäre</a:t>
            </a:r>
            <a:r>
              <a:rPr lang="pl-PL" b="0" dirty="0" smtClean="0"/>
              <a:t>.</a:t>
            </a:r>
          </a:p>
          <a:p>
            <a:pPr>
              <a:buFont typeface="Arial" pitchFamily="34" charset="0"/>
              <a:buChar char="•"/>
            </a:pPr>
            <a:r>
              <a:rPr lang="de-DE" b="0" dirty="0" smtClean="0"/>
              <a:t>Der Vater verwirrt die Kinder geschickt in ihren Köpfen und lässt sie in der Öffentlichkeit von Hass auf die Mutter sprechen. Obwohl die Frau weiß, wo die Kinder sind, kann sie nichts tun.</a:t>
            </a:r>
            <a:r>
              <a:rPr lang="pl-PL" b="0" dirty="0" smtClean="0"/>
              <a:t> </a:t>
            </a:r>
            <a:r>
              <a:rPr lang="de-DE" b="0" dirty="0" smtClean="0"/>
              <a:t>Sein gesamtes Bild sowie die Absichten der Suche wurden ruiniert. Was wie ein Segen schien, entpuppt sich als Fluch</a:t>
            </a:r>
            <a:endParaRPr lang="pl-PL" b="0" dirty="0"/>
          </a:p>
        </p:txBody>
      </p:sp>
    </p:spTree>
    <p:extLst>
      <p:ext uri="{BB962C8B-B14F-4D97-AF65-F5344CB8AC3E}">
        <p14:creationId xmlns:p14="http://schemas.microsoft.com/office/powerpoint/2010/main" val="3052973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419872" y="4293096"/>
            <a:ext cx="5648623" cy="1204306"/>
          </a:xfrm>
        </p:spPr>
        <p:txBody>
          <a:bodyPr/>
          <a:lstStyle/>
          <a:p>
            <a:r>
              <a:rPr lang="pl-PL" dirty="0"/>
              <a:t>DER HAUPTCHARAKTER</a:t>
            </a:r>
          </a:p>
        </p:txBody>
      </p:sp>
    </p:spTree>
    <p:extLst>
      <p:ext uri="{BB962C8B-B14F-4D97-AF65-F5344CB8AC3E}">
        <p14:creationId xmlns:p14="http://schemas.microsoft.com/office/powerpoint/2010/main" val="713561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pl-PL" dirty="0"/>
              <a:t>DER HAUPTCHARAKTER</a:t>
            </a:r>
          </a:p>
        </p:txBody>
      </p:sp>
      <p:sp>
        <p:nvSpPr>
          <p:cNvPr id="3" name="Symbol zastępczy zawartości 2"/>
          <p:cNvSpPr>
            <a:spLocks noGrp="1"/>
          </p:cNvSpPr>
          <p:nvPr>
            <p:ph idx="1"/>
          </p:nvPr>
        </p:nvSpPr>
        <p:spPr>
          <a:xfrm>
            <a:off x="827584" y="1063011"/>
            <a:ext cx="3749040" cy="3579849"/>
          </a:xfrm>
        </p:spPr>
        <p:txBody>
          <a:bodyPr>
            <a:normAutofit fontScale="92500" lnSpcReduction="10000"/>
          </a:bodyPr>
          <a:lstStyle/>
          <a:p>
            <a:r>
              <a:rPr lang="de-DE" dirty="0"/>
              <a:t>Die Autorin selbst ist die Hauptfigur, und die Geschichte basiert auf </a:t>
            </a:r>
            <a:r>
              <a:rPr lang="de-DE" dirty="0" smtClean="0"/>
              <a:t>Fakten</a:t>
            </a:r>
            <a:endParaRPr lang="pl-PL" dirty="0" smtClean="0"/>
          </a:p>
          <a:p>
            <a:endParaRPr lang="pl-PL" dirty="0" smtClean="0"/>
          </a:p>
          <a:p>
            <a:r>
              <a:rPr lang="pl-PL" dirty="0" smtClean="0"/>
              <a:t>Wer </a:t>
            </a:r>
            <a:r>
              <a:rPr lang="pl-PL" dirty="0" err="1"/>
              <a:t>ist</a:t>
            </a:r>
            <a:r>
              <a:rPr lang="pl-PL" dirty="0"/>
              <a:t> Jacqueline </a:t>
            </a:r>
            <a:r>
              <a:rPr lang="pl-PL" dirty="0" err="1"/>
              <a:t>Pascarl-Gillespie</a:t>
            </a:r>
            <a:r>
              <a:rPr lang="pl-PL" dirty="0"/>
              <a:t>?</a:t>
            </a:r>
            <a:endParaRPr lang="pl-PL" dirty="0" smtClean="0"/>
          </a:p>
          <a:p>
            <a:pPr>
              <a:buFont typeface="Arial" pitchFamily="34" charset="0"/>
              <a:buChar char="•"/>
            </a:pPr>
            <a:r>
              <a:rPr lang="pl-PL" b="0" dirty="0" smtClean="0"/>
              <a:t>D</a:t>
            </a:r>
            <a:r>
              <a:rPr lang="de-DE" b="0" dirty="0" err="1" smtClean="0"/>
              <a:t>ie</a:t>
            </a:r>
            <a:r>
              <a:rPr lang="de-DE" b="0" dirty="0" smtClean="0"/>
              <a:t> </a:t>
            </a:r>
            <a:r>
              <a:rPr lang="de-DE" b="0" dirty="0"/>
              <a:t>Australische Schriftstellerin, </a:t>
            </a:r>
            <a:r>
              <a:rPr lang="de-DE" b="0" dirty="0" err="1"/>
              <a:t>Fernseh</a:t>
            </a:r>
            <a:r>
              <a:rPr lang="de-DE" b="0" dirty="0"/>
              <a:t> Persönlichkeit, Anwalt</a:t>
            </a:r>
            <a:r>
              <a:rPr lang="pl-PL" b="0" dirty="0" smtClean="0"/>
              <a:t>. </a:t>
            </a:r>
            <a:r>
              <a:rPr lang="pl-PL" b="0" dirty="0" err="1" smtClean="0"/>
              <a:t>Pascarl</a:t>
            </a:r>
            <a:r>
              <a:rPr lang="pl-PL" b="0" dirty="0" smtClean="0"/>
              <a:t>  </a:t>
            </a:r>
            <a:r>
              <a:rPr lang="de-DE" b="0" dirty="0" smtClean="0"/>
              <a:t>erregte </a:t>
            </a:r>
            <a:r>
              <a:rPr lang="de-DE" b="0" dirty="0"/>
              <a:t>1992 öffentliche Aufmerksamkeit, als ihre Kinder von einem malaysischen Vater nach australischem Recht illegal aus Australien entfernt wurden. Der Mann wurde verurteilt und dann als Komplize eingesperrt. Das australische Parlament bezeichnet diese Entfernung als "Entführung".</a:t>
            </a:r>
            <a:endParaRPr lang="pl-PL" b="0" dirty="0"/>
          </a:p>
        </p:txBody>
      </p:sp>
      <p:sp>
        <p:nvSpPr>
          <p:cNvPr id="4" name="Prostokąt 3"/>
          <p:cNvSpPr/>
          <p:nvPr/>
        </p:nvSpPr>
        <p:spPr>
          <a:xfrm>
            <a:off x="5580112" y="1124744"/>
            <a:ext cx="2592288" cy="37444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l-PL"/>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340768"/>
            <a:ext cx="2054044" cy="3276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0969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03848" y="4437112"/>
            <a:ext cx="5650992" cy="1207509"/>
          </a:xfrm>
        </p:spPr>
        <p:txBody>
          <a:bodyPr/>
          <a:lstStyle/>
          <a:p>
            <a:r>
              <a:rPr lang="de-DE" dirty="0"/>
              <a:t>Problem  </a:t>
            </a:r>
            <a:r>
              <a:rPr lang="pl-PL" dirty="0"/>
              <a:t>und Zitat</a:t>
            </a:r>
            <a:endParaRPr lang="pl-PL" dirty="0"/>
          </a:p>
        </p:txBody>
      </p:sp>
    </p:spTree>
    <p:extLst>
      <p:ext uri="{BB962C8B-B14F-4D97-AF65-F5344CB8AC3E}">
        <p14:creationId xmlns:p14="http://schemas.microsoft.com/office/powerpoint/2010/main" val="3691245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22960" y="1042416"/>
            <a:ext cx="7565464" cy="758984"/>
          </a:xfrm>
        </p:spPr>
        <p:style>
          <a:lnRef idx="2">
            <a:schemeClr val="accent2"/>
          </a:lnRef>
          <a:fillRef idx="1">
            <a:schemeClr val="lt1"/>
          </a:fillRef>
          <a:effectRef idx="0">
            <a:schemeClr val="accent2"/>
          </a:effectRef>
          <a:fontRef idx="minor">
            <a:schemeClr val="dk1"/>
          </a:fontRef>
        </p:style>
        <p:txBody>
          <a:bodyPr/>
          <a:lstStyle/>
          <a:p>
            <a:r>
              <a:rPr lang="de-DE" dirty="0"/>
              <a:t> Welche Rolle spielen die Medien im menschlichen leben? ​</a:t>
            </a:r>
            <a:endParaRPr lang="pl-PL" dirty="0"/>
          </a:p>
        </p:txBody>
      </p:sp>
      <p:sp>
        <p:nvSpPr>
          <p:cNvPr id="3" name="Symbol zastępczy zawartości 2"/>
          <p:cNvSpPr>
            <a:spLocks noGrp="1"/>
          </p:cNvSpPr>
          <p:nvPr>
            <p:ph idx="1"/>
          </p:nvPr>
        </p:nvSpPr>
        <p:spPr>
          <a:xfrm>
            <a:off x="827584" y="2276872"/>
            <a:ext cx="7520940" cy="1512168"/>
          </a:xfrm>
        </p:spPr>
        <p:style>
          <a:lnRef idx="2">
            <a:schemeClr val="accent3"/>
          </a:lnRef>
          <a:fillRef idx="1">
            <a:schemeClr val="lt1"/>
          </a:fillRef>
          <a:effectRef idx="0">
            <a:schemeClr val="accent3"/>
          </a:effectRef>
          <a:fontRef idx="minor">
            <a:schemeClr val="dk1"/>
          </a:fontRef>
        </p:style>
        <p:txBody>
          <a:bodyPr/>
          <a:lstStyle/>
          <a:p>
            <a:pPr algn="ctr"/>
            <a:endParaRPr lang="pl-PL" dirty="0" smtClean="0"/>
          </a:p>
          <a:p>
            <a:pPr algn="ctr"/>
            <a:r>
              <a:rPr lang="de-DE" b="0" i="1" dirty="0"/>
              <a:t>„Die Beamten versicherten mir, dass aufgrund von Werbung in den Medien ständig wertvolle Informationen einflossen.“</a:t>
            </a:r>
            <a:r>
              <a:rPr lang="de-DE" b="0" dirty="0"/>
              <a:t> </a:t>
            </a:r>
            <a:endParaRPr lang="pl-PL" dirty="0"/>
          </a:p>
        </p:txBody>
      </p:sp>
    </p:spTree>
    <p:extLst>
      <p:ext uri="{BB962C8B-B14F-4D97-AF65-F5344CB8AC3E}">
        <p14:creationId xmlns:p14="http://schemas.microsoft.com/office/powerpoint/2010/main" val="37110757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ąty">
  <a:themeElements>
    <a:clrScheme name="Aspek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Kąty">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ąt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66</TotalTime>
  <Words>328</Words>
  <Application>Microsoft Office PowerPoint</Application>
  <PresentationFormat>Pokaz na ekranie (4:3)</PresentationFormat>
  <Paragraphs>20</Paragraphs>
  <Slides>7</Slides>
  <Notes>0</Notes>
  <HiddenSlides>0</HiddenSlides>
  <MMClips>0</MMClips>
  <ScaleCrop>false</ScaleCrop>
  <HeadingPairs>
    <vt:vector size="4" baseType="variant">
      <vt:variant>
        <vt:lpstr>Motyw</vt:lpstr>
      </vt:variant>
      <vt:variant>
        <vt:i4>1</vt:i4>
      </vt:variant>
      <vt:variant>
        <vt:lpstr>Tytuły slajdów</vt:lpstr>
      </vt:variant>
      <vt:variant>
        <vt:i4>7</vt:i4>
      </vt:variant>
    </vt:vector>
  </HeadingPairs>
  <TitlesOfParts>
    <vt:vector size="8" baseType="lpstr">
      <vt:lpstr>Kąty</vt:lpstr>
      <vt:lpstr>Ich war einmal eine  Prinzessin</vt:lpstr>
      <vt:lpstr>BESCHREIBUNG​</vt:lpstr>
      <vt:lpstr>sozialen Medien und BESCHREIBUNG </vt:lpstr>
      <vt:lpstr>DER HAUPTCHARAKTER</vt:lpstr>
      <vt:lpstr>DER HAUPTCHARAKTER</vt:lpstr>
      <vt:lpstr>Problem  und Zitat</vt:lpstr>
      <vt:lpstr> Welche Rolle spielen die Medien im menschlichen leben?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Ich war einmal eine  Prinzessin</dc:title>
  <dc:creator>Julia</dc:creator>
  <cp:lastModifiedBy>Julia</cp:lastModifiedBy>
  <cp:revision>5</cp:revision>
  <dcterms:created xsi:type="dcterms:W3CDTF">2020-12-11T20:12:24Z</dcterms:created>
  <dcterms:modified xsi:type="dcterms:W3CDTF">2020-12-11T21:19:14Z</dcterms:modified>
</cp:coreProperties>
</file>