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2"/>
  </p:notesMasterIdLst>
  <p:sldIdLst>
    <p:sldId id="272" r:id="rId5"/>
    <p:sldId id="257" r:id="rId6"/>
    <p:sldId id="258" r:id="rId7"/>
    <p:sldId id="259" r:id="rId8"/>
    <p:sldId id="260" r:id="rId9"/>
    <p:sldId id="271" r:id="rId10"/>
    <p:sldId id="256" r:id="rId11"/>
    <p:sldId id="273" r:id="rId12"/>
    <p:sldId id="262" r:id="rId13"/>
    <p:sldId id="263" r:id="rId14"/>
    <p:sldId id="264" r:id="rId15"/>
    <p:sldId id="265" r:id="rId16"/>
    <p:sldId id="274" r:id="rId17"/>
    <p:sldId id="267" r:id="rId18"/>
    <p:sldId id="268" r:id="rId19"/>
    <p:sldId id="269" r:id="rId20"/>
    <p:sldId id="270" r:id="rId21"/>
  </p:sldIdLst>
  <p:sldSz cx="9144000" cy="5143500" type="screen16x9"/>
  <p:notesSz cx="6858000" cy="9144000"/>
  <p:embeddedFontLst>
    <p:embeddedFont>
      <p:font typeface="Lato" panose="020B0604020202020204" charset="0"/>
      <p:regular r:id="rId23"/>
      <p:bold r:id="rId24"/>
      <p:italic r:id="rId25"/>
      <p:boldItalic r:id="rId26"/>
    </p:embeddedFont>
    <p:embeddedFont>
      <p:font typeface="Montserra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F66C4-1D74-4552-84AF-4E45C40A4695}" v="5" dt="2021-10-19T16:23:02.968"/>
    <p1510:client id="{964F04CD-E7A7-44B8-8784-D32896A43E90}" v="296" dt="2021-10-19T17:18:18.872"/>
    <p1510:client id="{9C984182-E00E-4879-B7E2-EFD132BD78F9}" v="5" dt="2021-10-19T17:17:47.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zanna Szwast" userId="S::7173262u@lokrakow.onmicrosoft.com::712bac91-ea22-4618-ba40-f4b8eb3cd5fb" providerId="AD" clId="Web-{964F04CD-E7A7-44B8-8784-D32896A43E90}"/>
    <pc:docChg chg="addSld delSld modSld sldOrd">
      <pc:chgData name="Zuzanna Szwast" userId="S::7173262u@lokrakow.onmicrosoft.com::712bac91-ea22-4618-ba40-f4b8eb3cd5fb" providerId="AD" clId="Web-{964F04CD-E7A7-44B8-8784-D32896A43E90}" dt="2021-10-19T17:18:18.872" v="278" actId="20577"/>
      <pc:docMkLst>
        <pc:docMk/>
      </pc:docMkLst>
      <pc:sldChg chg="modSp ord">
        <pc:chgData name="Zuzanna Szwast" userId="S::7173262u@lokrakow.onmicrosoft.com::712bac91-ea22-4618-ba40-f4b8eb3cd5fb" providerId="AD" clId="Web-{964F04CD-E7A7-44B8-8784-D32896A43E90}" dt="2021-10-19T17:10:44.488" v="143" actId="14100"/>
        <pc:sldMkLst>
          <pc:docMk/>
          <pc:sldMk cId="0" sldId="256"/>
        </pc:sldMkLst>
        <pc:spChg chg="mod">
          <ac:chgData name="Zuzanna Szwast" userId="S::7173262u@lokrakow.onmicrosoft.com::712bac91-ea22-4618-ba40-f4b8eb3cd5fb" providerId="AD" clId="Web-{964F04CD-E7A7-44B8-8784-D32896A43E90}" dt="2021-10-19T17:10:44.488" v="143" actId="14100"/>
          <ac:spMkLst>
            <pc:docMk/>
            <pc:sldMk cId="0" sldId="256"/>
            <ac:spMk id="135" creationId="{00000000-0000-0000-0000-000000000000}"/>
          </ac:spMkLst>
        </pc:spChg>
      </pc:sldChg>
      <pc:sldChg chg="modSp">
        <pc:chgData name="Zuzanna Szwast" userId="S::7173262u@lokrakow.onmicrosoft.com::712bac91-ea22-4618-ba40-f4b8eb3cd5fb" providerId="AD" clId="Web-{964F04CD-E7A7-44B8-8784-D32896A43E90}" dt="2021-10-19T17:06:08.401" v="78" actId="20577"/>
        <pc:sldMkLst>
          <pc:docMk/>
          <pc:sldMk cId="0" sldId="257"/>
        </pc:sldMkLst>
        <pc:spChg chg="mod">
          <ac:chgData name="Zuzanna Szwast" userId="S::7173262u@lokrakow.onmicrosoft.com::712bac91-ea22-4618-ba40-f4b8eb3cd5fb" providerId="AD" clId="Web-{964F04CD-E7A7-44B8-8784-D32896A43E90}" dt="2021-10-19T17:06:08.401" v="78" actId="20577"/>
          <ac:spMkLst>
            <pc:docMk/>
            <pc:sldMk cId="0" sldId="257"/>
            <ac:spMk id="142" creationId="{00000000-0000-0000-0000-000000000000}"/>
          </ac:spMkLst>
        </pc:spChg>
      </pc:sldChg>
      <pc:sldChg chg="modSp">
        <pc:chgData name="Zuzanna Szwast" userId="S::7173262u@lokrakow.onmicrosoft.com::712bac91-ea22-4618-ba40-f4b8eb3cd5fb" providerId="AD" clId="Web-{964F04CD-E7A7-44B8-8784-D32896A43E90}" dt="2021-10-19T17:06:11.511" v="80" actId="20577"/>
        <pc:sldMkLst>
          <pc:docMk/>
          <pc:sldMk cId="0" sldId="258"/>
        </pc:sldMkLst>
        <pc:spChg chg="mod">
          <ac:chgData name="Zuzanna Szwast" userId="S::7173262u@lokrakow.onmicrosoft.com::712bac91-ea22-4618-ba40-f4b8eb3cd5fb" providerId="AD" clId="Web-{964F04CD-E7A7-44B8-8784-D32896A43E90}" dt="2021-10-19T17:06:11.511" v="80" actId="20577"/>
          <ac:spMkLst>
            <pc:docMk/>
            <pc:sldMk cId="0" sldId="258"/>
            <ac:spMk id="148" creationId="{00000000-0000-0000-0000-000000000000}"/>
          </ac:spMkLst>
        </pc:spChg>
      </pc:sldChg>
      <pc:sldChg chg="modSp">
        <pc:chgData name="Zuzanna Szwast" userId="S::7173262u@lokrakow.onmicrosoft.com::712bac91-ea22-4618-ba40-f4b8eb3cd5fb" providerId="AD" clId="Web-{964F04CD-E7A7-44B8-8784-D32896A43E90}" dt="2021-10-19T17:07:08.075" v="102" actId="1076"/>
        <pc:sldMkLst>
          <pc:docMk/>
          <pc:sldMk cId="0" sldId="259"/>
        </pc:sldMkLst>
        <pc:spChg chg="mod">
          <ac:chgData name="Zuzanna Szwast" userId="S::7173262u@lokrakow.onmicrosoft.com::712bac91-ea22-4618-ba40-f4b8eb3cd5fb" providerId="AD" clId="Web-{964F04CD-E7A7-44B8-8784-D32896A43E90}" dt="2021-10-19T17:07:08.075" v="102" actId="1076"/>
          <ac:spMkLst>
            <pc:docMk/>
            <pc:sldMk cId="0" sldId="259"/>
            <ac:spMk id="154" creationId="{00000000-0000-0000-0000-000000000000}"/>
          </ac:spMkLst>
        </pc:spChg>
      </pc:sldChg>
      <pc:sldChg chg="modSp">
        <pc:chgData name="Zuzanna Szwast" userId="S::7173262u@lokrakow.onmicrosoft.com::712bac91-ea22-4618-ba40-f4b8eb3cd5fb" providerId="AD" clId="Web-{964F04CD-E7A7-44B8-8784-D32896A43E90}" dt="2021-10-19T17:09:08.970" v="111" actId="1076"/>
        <pc:sldMkLst>
          <pc:docMk/>
          <pc:sldMk cId="0" sldId="260"/>
        </pc:sldMkLst>
        <pc:spChg chg="mod">
          <ac:chgData name="Zuzanna Szwast" userId="S::7173262u@lokrakow.onmicrosoft.com::712bac91-ea22-4618-ba40-f4b8eb3cd5fb" providerId="AD" clId="Web-{964F04CD-E7A7-44B8-8784-D32896A43E90}" dt="2021-10-19T17:09:08.970" v="111" actId="1076"/>
          <ac:spMkLst>
            <pc:docMk/>
            <pc:sldMk cId="0" sldId="260"/>
            <ac:spMk id="160" creationId="{00000000-0000-0000-0000-000000000000}"/>
          </ac:spMkLst>
        </pc:spChg>
      </pc:sldChg>
      <pc:sldChg chg="modSp del ord">
        <pc:chgData name="Zuzanna Szwast" userId="S::7173262u@lokrakow.onmicrosoft.com::712bac91-ea22-4618-ba40-f4b8eb3cd5fb" providerId="AD" clId="Web-{964F04CD-E7A7-44B8-8784-D32896A43E90}" dt="2021-10-19T17:12:15.005" v="161"/>
        <pc:sldMkLst>
          <pc:docMk/>
          <pc:sldMk cId="0" sldId="261"/>
        </pc:sldMkLst>
        <pc:spChg chg="mod">
          <ac:chgData name="Zuzanna Szwast" userId="S::7173262u@lokrakow.onmicrosoft.com::712bac91-ea22-4618-ba40-f4b8eb3cd5fb" providerId="AD" clId="Web-{964F04CD-E7A7-44B8-8784-D32896A43E90}" dt="2021-10-19T17:10:32.300" v="141" actId="1076"/>
          <ac:spMkLst>
            <pc:docMk/>
            <pc:sldMk cId="0" sldId="261"/>
            <ac:spMk id="166" creationId="{00000000-0000-0000-0000-000000000000}"/>
          </ac:spMkLst>
        </pc:spChg>
      </pc:sldChg>
      <pc:sldChg chg="modSp">
        <pc:chgData name="Zuzanna Szwast" userId="S::7173262u@lokrakow.onmicrosoft.com::712bac91-ea22-4618-ba40-f4b8eb3cd5fb" providerId="AD" clId="Web-{964F04CD-E7A7-44B8-8784-D32896A43E90}" dt="2021-10-19T17:16:46.448" v="245" actId="20577"/>
        <pc:sldMkLst>
          <pc:docMk/>
          <pc:sldMk cId="0" sldId="262"/>
        </pc:sldMkLst>
        <pc:spChg chg="mod">
          <ac:chgData name="Zuzanna Szwast" userId="S::7173262u@lokrakow.onmicrosoft.com::712bac91-ea22-4618-ba40-f4b8eb3cd5fb" providerId="AD" clId="Web-{964F04CD-E7A7-44B8-8784-D32896A43E90}" dt="2021-10-19T17:16:46.448" v="245" actId="20577"/>
          <ac:spMkLst>
            <pc:docMk/>
            <pc:sldMk cId="0" sldId="262"/>
            <ac:spMk id="173" creationId="{00000000-0000-0000-0000-000000000000}"/>
          </ac:spMkLst>
        </pc:spChg>
      </pc:sldChg>
      <pc:sldChg chg="modSp">
        <pc:chgData name="Zuzanna Szwast" userId="S::7173262u@lokrakow.onmicrosoft.com::712bac91-ea22-4618-ba40-f4b8eb3cd5fb" providerId="AD" clId="Web-{964F04CD-E7A7-44B8-8784-D32896A43E90}" dt="2021-10-19T17:17:14.840" v="264" actId="20577"/>
        <pc:sldMkLst>
          <pc:docMk/>
          <pc:sldMk cId="0" sldId="263"/>
        </pc:sldMkLst>
        <pc:spChg chg="mod">
          <ac:chgData name="Zuzanna Szwast" userId="S::7173262u@lokrakow.onmicrosoft.com::712bac91-ea22-4618-ba40-f4b8eb3cd5fb" providerId="AD" clId="Web-{964F04CD-E7A7-44B8-8784-D32896A43E90}" dt="2021-10-19T17:17:14.840" v="264" actId="20577"/>
          <ac:spMkLst>
            <pc:docMk/>
            <pc:sldMk cId="0" sldId="263"/>
            <ac:spMk id="180" creationId="{00000000-0000-0000-0000-000000000000}"/>
          </ac:spMkLst>
        </pc:spChg>
      </pc:sldChg>
      <pc:sldChg chg="modSp">
        <pc:chgData name="Zuzanna Szwast" userId="S::7173262u@lokrakow.onmicrosoft.com::712bac91-ea22-4618-ba40-f4b8eb3cd5fb" providerId="AD" clId="Web-{964F04CD-E7A7-44B8-8784-D32896A43E90}" dt="2021-10-19T17:13:15.881" v="182" actId="20577"/>
        <pc:sldMkLst>
          <pc:docMk/>
          <pc:sldMk cId="0" sldId="264"/>
        </pc:sldMkLst>
        <pc:spChg chg="mod">
          <ac:chgData name="Zuzanna Szwast" userId="S::7173262u@lokrakow.onmicrosoft.com::712bac91-ea22-4618-ba40-f4b8eb3cd5fb" providerId="AD" clId="Web-{964F04CD-E7A7-44B8-8784-D32896A43E90}" dt="2021-10-19T17:13:15.881" v="182" actId="20577"/>
          <ac:spMkLst>
            <pc:docMk/>
            <pc:sldMk cId="0" sldId="264"/>
            <ac:spMk id="187" creationId="{00000000-0000-0000-0000-000000000000}"/>
          </ac:spMkLst>
        </pc:spChg>
      </pc:sldChg>
      <pc:sldChg chg="modSp">
        <pc:chgData name="Zuzanna Szwast" userId="S::7173262u@lokrakow.onmicrosoft.com::712bac91-ea22-4618-ba40-f4b8eb3cd5fb" providerId="AD" clId="Web-{964F04CD-E7A7-44B8-8784-D32896A43E90}" dt="2021-10-19T17:16:09.416" v="223" actId="20577"/>
        <pc:sldMkLst>
          <pc:docMk/>
          <pc:sldMk cId="0" sldId="265"/>
        </pc:sldMkLst>
        <pc:spChg chg="mod">
          <ac:chgData name="Zuzanna Szwast" userId="S::7173262u@lokrakow.onmicrosoft.com::712bac91-ea22-4618-ba40-f4b8eb3cd5fb" providerId="AD" clId="Web-{964F04CD-E7A7-44B8-8784-D32896A43E90}" dt="2021-10-19T17:16:09.416" v="223" actId="20577"/>
          <ac:spMkLst>
            <pc:docMk/>
            <pc:sldMk cId="0" sldId="265"/>
            <ac:spMk id="193" creationId="{00000000-0000-0000-0000-000000000000}"/>
          </ac:spMkLst>
        </pc:spChg>
      </pc:sldChg>
      <pc:sldChg chg="modSp del">
        <pc:chgData name="Zuzanna Szwast" userId="S::7173262u@lokrakow.onmicrosoft.com::712bac91-ea22-4618-ba40-f4b8eb3cd5fb" providerId="AD" clId="Web-{964F04CD-E7A7-44B8-8784-D32896A43E90}" dt="2021-10-19T17:14:28.992" v="206"/>
        <pc:sldMkLst>
          <pc:docMk/>
          <pc:sldMk cId="0" sldId="266"/>
        </pc:sldMkLst>
        <pc:spChg chg="mod">
          <ac:chgData name="Zuzanna Szwast" userId="S::7173262u@lokrakow.onmicrosoft.com::712bac91-ea22-4618-ba40-f4b8eb3cd5fb" providerId="AD" clId="Web-{964F04CD-E7A7-44B8-8784-D32896A43E90}" dt="2021-10-19T17:14:22.742" v="203" actId="20577"/>
          <ac:spMkLst>
            <pc:docMk/>
            <pc:sldMk cId="0" sldId="266"/>
            <ac:spMk id="200" creationId="{00000000-0000-0000-0000-000000000000}"/>
          </ac:spMkLst>
        </pc:spChg>
      </pc:sldChg>
      <pc:sldChg chg="modSp">
        <pc:chgData name="Zuzanna Szwast" userId="S::7173262u@lokrakow.onmicrosoft.com::712bac91-ea22-4618-ba40-f4b8eb3cd5fb" providerId="AD" clId="Web-{964F04CD-E7A7-44B8-8784-D32896A43E90}" dt="2021-10-19T17:17:54.466" v="275" actId="1076"/>
        <pc:sldMkLst>
          <pc:docMk/>
          <pc:sldMk cId="0" sldId="269"/>
        </pc:sldMkLst>
        <pc:picChg chg="mod">
          <ac:chgData name="Zuzanna Szwast" userId="S::7173262u@lokrakow.onmicrosoft.com::712bac91-ea22-4618-ba40-f4b8eb3cd5fb" providerId="AD" clId="Web-{964F04CD-E7A7-44B8-8784-D32896A43E90}" dt="2021-10-19T17:17:54.466" v="275" actId="1076"/>
          <ac:picMkLst>
            <pc:docMk/>
            <pc:sldMk cId="0" sldId="269"/>
            <ac:picMk id="223" creationId="{00000000-0000-0000-0000-000000000000}"/>
          </ac:picMkLst>
        </pc:picChg>
      </pc:sldChg>
      <pc:sldChg chg="modSp">
        <pc:chgData name="Zuzanna Szwast" userId="S::7173262u@lokrakow.onmicrosoft.com::712bac91-ea22-4618-ba40-f4b8eb3cd5fb" providerId="AD" clId="Web-{964F04CD-E7A7-44B8-8784-D32896A43E90}" dt="2021-10-19T17:17:33.903" v="268" actId="1076"/>
        <pc:sldMkLst>
          <pc:docMk/>
          <pc:sldMk cId="0" sldId="270"/>
        </pc:sldMkLst>
        <pc:spChg chg="mod">
          <ac:chgData name="Zuzanna Szwast" userId="S::7173262u@lokrakow.onmicrosoft.com::712bac91-ea22-4618-ba40-f4b8eb3cd5fb" providerId="AD" clId="Web-{964F04CD-E7A7-44B8-8784-D32896A43E90}" dt="2021-10-19T17:17:29.574" v="267" actId="1076"/>
          <ac:spMkLst>
            <pc:docMk/>
            <pc:sldMk cId="0" sldId="270"/>
            <ac:spMk id="229" creationId="{00000000-0000-0000-0000-000000000000}"/>
          </ac:spMkLst>
        </pc:spChg>
        <pc:picChg chg="mod">
          <ac:chgData name="Zuzanna Szwast" userId="S::7173262u@lokrakow.onmicrosoft.com::712bac91-ea22-4618-ba40-f4b8eb3cd5fb" providerId="AD" clId="Web-{964F04CD-E7A7-44B8-8784-D32896A43E90}" dt="2021-10-19T17:17:33.903" v="268" actId="1076"/>
          <ac:picMkLst>
            <pc:docMk/>
            <pc:sldMk cId="0" sldId="270"/>
            <ac:picMk id="231" creationId="{00000000-0000-0000-0000-000000000000}"/>
          </ac:picMkLst>
        </pc:picChg>
      </pc:sldChg>
      <pc:sldChg chg="addSp modSp add replId">
        <pc:chgData name="Zuzanna Szwast" userId="S::7173262u@lokrakow.onmicrosoft.com::712bac91-ea22-4618-ba40-f4b8eb3cd5fb" providerId="AD" clId="Web-{964F04CD-E7A7-44B8-8784-D32896A43E90}" dt="2021-10-19T17:01:35.333" v="16" actId="14100"/>
        <pc:sldMkLst>
          <pc:docMk/>
          <pc:sldMk cId="1697583252" sldId="271"/>
        </pc:sldMkLst>
        <pc:spChg chg="add mod">
          <ac:chgData name="Zuzanna Szwast" userId="S::7173262u@lokrakow.onmicrosoft.com::712bac91-ea22-4618-ba40-f4b8eb3cd5fb" providerId="AD" clId="Web-{964F04CD-E7A7-44B8-8784-D32896A43E90}" dt="2021-10-19T17:01:35.333" v="16" actId="14100"/>
          <ac:spMkLst>
            <pc:docMk/>
            <pc:sldMk cId="1697583252" sldId="271"/>
            <ac:spMk id="2" creationId="{F1811E4B-005E-459E-B3A4-4F5480428969}"/>
          </ac:spMkLst>
        </pc:spChg>
        <pc:spChg chg="mod">
          <ac:chgData name="Zuzanna Szwast" userId="S::7173262u@lokrakow.onmicrosoft.com::712bac91-ea22-4618-ba40-f4b8eb3cd5fb" providerId="AD" clId="Web-{964F04CD-E7A7-44B8-8784-D32896A43E90}" dt="2021-10-19T17:00:32.629" v="1" actId="20577"/>
          <ac:spMkLst>
            <pc:docMk/>
            <pc:sldMk cId="1697583252" sldId="271"/>
            <ac:spMk id="160" creationId="{00000000-0000-0000-0000-000000000000}"/>
          </ac:spMkLst>
        </pc:spChg>
      </pc:sldChg>
      <pc:sldChg chg="modSp add ord replId">
        <pc:chgData name="Zuzanna Szwast" userId="S::7173262u@lokrakow.onmicrosoft.com::712bac91-ea22-4618-ba40-f4b8eb3cd5fb" providerId="AD" clId="Web-{964F04CD-E7A7-44B8-8784-D32896A43E90}" dt="2021-10-19T17:18:18.872" v="278" actId="20577"/>
        <pc:sldMkLst>
          <pc:docMk/>
          <pc:sldMk cId="771254571" sldId="272"/>
        </pc:sldMkLst>
        <pc:spChg chg="mod">
          <ac:chgData name="Zuzanna Szwast" userId="S::7173262u@lokrakow.onmicrosoft.com::712bac91-ea22-4618-ba40-f4b8eb3cd5fb" providerId="AD" clId="Web-{964F04CD-E7A7-44B8-8784-D32896A43E90}" dt="2021-10-19T17:05:16.775" v="65" actId="1076"/>
          <ac:spMkLst>
            <pc:docMk/>
            <pc:sldMk cId="771254571" sldId="272"/>
            <ac:spMk id="135" creationId="{00000000-0000-0000-0000-000000000000}"/>
          </ac:spMkLst>
        </pc:spChg>
        <pc:spChg chg="mod">
          <ac:chgData name="Zuzanna Szwast" userId="S::7173262u@lokrakow.onmicrosoft.com::712bac91-ea22-4618-ba40-f4b8eb3cd5fb" providerId="AD" clId="Web-{964F04CD-E7A7-44B8-8784-D32896A43E90}" dt="2021-10-19T17:18:18.872" v="278" actId="20577"/>
          <ac:spMkLst>
            <pc:docMk/>
            <pc:sldMk cId="771254571" sldId="272"/>
            <ac:spMk id="136" creationId="{00000000-0000-0000-0000-000000000000}"/>
          </ac:spMkLst>
        </pc:spChg>
      </pc:sldChg>
      <pc:sldChg chg="add del replId">
        <pc:chgData name="Zuzanna Szwast" userId="S::7173262u@lokrakow.onmicrosoft.com::712bac91-ea22-4618-ba40-f4b8eb3cd5fb" providerId="AD" clId="Web-{964F04CD-E7A7-44B8-8784-D32896A43E90}" dt="2021-10-19T17:09:32.642" v="114"/>
        <pc:sldMkLst>
          <pc:docMk/>
          <pc:sldMk cId="2620523211" sldId="273"/>
        </pc:sldMkLst>
      </pc:sldChg>
      <pc:sldChg chg="addSp delSp modSp add replId">
        <pc:chgData name="Zuzanna Szwast" userId="S::7173262u@lokrakow.onmicrosoft.com::712bac91-ea22-4618-ba40-f4b8eb3cd5fb" providerId="AD" clId="Web-{964F04CD-E7A7-44B8-8784-D32896A43E90}" dt="2021-10-19T17:12:52.537" v="174" actId="1076"/>
        <pc:sldMkLst>
          <pc:docMk/>
          <pc:sldMk cId="3852407010" sldId="273"/>
        </pc:sldMkLst>
        <pc:spChg chg="add del mod">
          <ac:chgData name="Zuzanna Szwast" userId="S::7173262u@lokrakow.onmicrosoft.com::712bac91-ea22-4618-ba40-f4b8eb3cd5fb" providerId="AD" clId="Web-{964F04CD-E7A7-44B8-8784-D32896A43E90}" dt="2021-10-19T17:11:33.645" v="157"/>
          <ac:spMkLst>
            <pc:docMk/>
            <pc:sldMk cId="3852407010" sldId="273"/>
            <ac:spMk id="3" creationId="{5C4F6D87-7209-47CA-B35E-85D15006634F}"/>
          </ac:spMkLst>
        </pc:spChg>
        <pc:spChg chg="add mod">
          <ac:chgData name="Zuzanna Szwast" userId="S::7173262u@lokrakow.onmicrosoft.com::712bac91-ea22-4618-ba40-f4b8eb3cd5fb" providerId="AD" clId="Web-{964F04CD-E7A7-44B8-8784-D32896A43E90}" dt="2021-10-19T17:12:52.537" v="174" actId="1076"/>
          <ac:spMkLst>
            <pc:docMk/>
            <pc:sldMk cId="3852407010" sldId="273"/>
            <ac:spMk id="4" creationId="{3A817455-EDED-4FA4-AEB4-B207699B0E01}"/>
          </ac:spMkLst>
        </pc:spChg>
        <pc:spChg chg="add del mod">
          <ac:chgData name="Zuzanna Szwast" userId="S::7173262u@lokrakow.onmicrosoft.com::712bac91-ea22-4618-ba40-f4b8eb3cd5fb" providerId="AD" clId="Web-{964F04CD-E7A7-44B8-8784-D32896A43E90}" dt="2021-10-19T17:11:50.927" v="160" actId="1076"/>
          <ac:spMkLst>
            <pc:docMk/>
            <pc:sldMk cId="3852407010" sldId="273"/>
            <ac:spMk id="166" creationId="{00000000-0000-0000-0000-000000000000}"/>
          </ac:spMkLst>
        </pc:spChg>
      </pc:sldChg>
      <pc:sldChg chg="modSp add replId">
        <pc:chgData name="Zuzanna Szwast" userId="S::7173262u@lokrakow.onmicrosoft.com::712bac91-ea22-4618-ba40-f4b8eb3cd5fb" providerId="AD" clId="Web-{964F04CD-E7A7-44B8-8784-D32896A43E90}" dt="2021-10-19T17:15:01.587" v="209" actId="20577"/>
        <pc:sldMkLst>
          <pc:docMk/>
          <pc:sldMk cId="1795294817" sldId="274"/>
        </pc:sldMkLst>
        <pc:spChg chg="mod">
          <ac:chgData name="Zuzanna Szwast" userId="S::7173262u@lokrakow.onmicrosoft.com::712bac91-ea22-4618-ba40-f4b8eb3cd5fb" providerId="AD" clId="Web-{964F04CD-E7A7-44B8-8784-D32896A43E90}" dt="2021-10-19T17:15:01.587" v="209" actId="20577"/>
          <ac:spMkLst>
            <pc:docMk/>
            <pc:sldMk cId="1795294817" sldId="274"/>
            <ac:spMk id="200" creationId="{00000000-0000-0000-0000-000000000000}"/>
          </ac:spMkLst>
        </pc:spChg>
      </pc:sldChg>
    </pc:docChg>
  </pc:docChgLst>
  <pc:docChgLst>
    <pc:chgData name="Małgorzata Budacz" userId="S::buangg@lokrakow.onmicrosoft.com::07123a2a-aefc-4d48-bc68-2f7584cef994" providerId="AD" clId="Web-{931F66C4-1D74-4552-84AF-4E45C40A4695}"/>
    <pc:docChg chg="modSld">
      <pc:chgData name="Małgorzata Budacz" userId="S::buangg@lokrakow.onmicrosoft.com::07123a2a-aefc-4d48-bc68-2f7584cef994" providerId="AD" clId="Web-{931F66C4-1D74-4552-84AF-4E45C40A4695}" dt="2021-10-19T16:23:02.421" v="4" actId="20577"/>
      <pc:docMkLst>
        <pc:docMk/>
      </pc:docMkLst>
      <pc:sldChg chg="modSp">
        <pc:chgData name="Małgorzata Budacz" userId="S::buangg@lokrakow.onmicrosoft.com::07123a2a-aefc-4d48-bc68-2f7584cef994" providerId="AD" clId="Web-{931F66C4-1D74-4552-84AF-4E45C40A4695}" dt="2021-10-19T16:23:02.421" v="4" actId="20577"/>
        <pc:sldMkLst>
          <pc:docMk/>
          <pc:sldMk cId="0" sldId="261"/>
        </pc:sldMkLst>
        <pc:spChg chg="mod">
          <ac:chgData name="Małgorzata Budacz" userId="S::buangg@lokrakow.onmicrosoft.com::07123a2a-aefc-4d48-bc68-2f7584cef994" providerId="AD" clId="Web-{931F66C4-1D74-4552-84AF-4E45C40A4695}" dt="2021-10-19T16:23:02.421" v="4" actId="20577"/>
          <ac:spMkLst>
            <pc:docMk/>
            <pc:sldMk cId="0" sldId="261"/>
            <ac:spMk id="166" creationId="{00000000-0000-0000-0000-000000000000}"/>
          </ac:spMkLst>
        </pc:spChg>
      </pc:sldChg>
    </pc:docChg>
  </pc:docChgLst>
  <pc:docChgLst>
    <pc:chgData name="Małgorzata Budacz" userId="S::buangg@lokrakow.onmicrosoft.com::07123a2a-aefc-4d48-bc68-2f7584cef994" providerId="AD" clId="Web-{9C984182-E00E-4879-B7E2-EFD132BD78F9}"/>
    <pc:docChg chg="modSld">
      <pc:chgData name="Małgorzata Budacz" userId="S::buangg@lokrakow.onmicrosoft.com::07123a2a-aefc-4d48-bc68-2f7584cef994" providerId="AD" clId="Web-{9C984182-E00E-4879-B7E2-EFD132BD78F9}" dt="2021-10-19T17:17:45.904" v="3" actId="20577"/>
      <pc:docMkLst>
        <pc:docMk/>
      </pc:docMkLst>
      <pc:sldChg chg="modSp">
        <pc:chgData name="Małgorzata Budacz" userId="S::buangg@lokrakow.onmicrosoft.com::07123a2a-aefc-4d48-bc68-2f7584cef994" providerId="AD" clId="Web-{9C984182-E00E-4879-B7E2-EFD132BD78F9}" dt="2021-10-19T17:17:45.904" v="3" actId="20577"/>
        <pc:sldMkLst>
          <pc:docMk/>
          <pc:sldMk cId="0" sldId="268"/>
        </pc:sldMkLst>
        <pc:spChg chg="mod">
          <ac:chgData name="Małgorzata Budacz" userId="S::buangg@lokrakow.onmicrosoft.com::07123a2a-aefc-4d48-bc68-2f7584cef994" providerId="AD" clId="Web-{9C984182-E00E-4879-B7E2-EFD132BD78F9}" dt="2021-10-19T17:17:45.904" v="3" actId="20577"/>
          <ac:spMkLst>
            <pc:docMk/>
            <pc:sldMk cId="0" sldId="268"/>
            <ac:spMk id="2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522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6c5bf029a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6c5bf029a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f6c5bf029a_0_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f6c5bf029a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f6cf54efc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f6cf54ef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f6cf54efc0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f6cf54efc0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70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f6cf54efc0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f6cf54efc0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f6cf54efc0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f6cf54efc0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6cf54efc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f6cf54efc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6cf54efc0_1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f6cf54efc0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d28ae44a49b89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bd28ae44a49b89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4f13c8c35fc2f35b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4f13c8c35fc2f35b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f13c8c35fc2f35b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f13c8c35fc2f35b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f13c8c35fc2f35b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f13c8c35fc2f35b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f13c8c35fc2f35b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f13c8c35fc2f35b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3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f93bf7bf22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f93bf7bf2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759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f6c5bf029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f6c5bf029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p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3"/>
          <p:cNvPicPr preferRelativeResize="0"/>
          <p:nvPr/>
        </p:nvPicPr>
        <p:blipFill>
          <a:blip r:embed="rId3">
            <a:alphaModFix/>
          </a:blip>
          <a:stretch>
            <a:fillRect/>
          </a:stretch>
        </p:blipFill>
        <p:spPr>
          <a:xfrm>
            <a:off x="-638125" y="0"/>
            <a:ext cx="9782120" cy="5143500"/>
          </a:xfrm>
          <a:prstGeom prst="rect">
            <a:avLst/>
          </a:prstGeom>
          <a:noFill/>
          <a:ln>
            <a:noFill/>
          </a:ln>
        </p:spPr>
      </p:pic>
      <p:sp>
        <p:nvSpPr>
          <p:cNvPr id="135" name="Google Shape;135;p13"/>
          <p:cNvSpPr txBox="1">
            <a:spLocks noGrp="1"/>
          </p:cNvSpPr>
          <p:nvPr>
            <p:ph type="ctrTitle"/>
          </p:nvPr>
        </p:nvSpPr>
        <p:spPr>
          <a:xfrm>
            <a:off x="5131025" y="1549000"/>
            <a:ext cx="3753600" cy="1578900"/>
          </a:xfrm>
          <a:prstGeom prst="rect">
            <a:avLst/>
          </a:prstGeom>
        </p:spPr>
        <p:txBody>
          <a:bodyPr spcFirstLastPara="1" wrap="square" lIns="91425" tIns="91425" rIns="91425" bIns="91425" anchor="t" anchorCtr="0">
            <a:normAutofit fontScale="90000"/>
          </a:bodyPr>
          <a:lstStyle/>
          <a:p>
            <a:r>
              <a:rPr lang="pl" err="1">
                <a:latin typeface="Courier New"/>
                <a:ea typeface="Courier New"/>
                <a:cs typeface="Courier New"/>
              </a:rPr>
              <a:t>Chosen</a:t>
            </a:r>
            <a:r>
              <a:rPr lang="pl">
                <a:latin typeface="Courier New"/>
                <a:ea typeface="Courier New"/>
                <a:cs typeface="Courier New"/>
              </a:rPr>
              <a:t> </a:t>
            </a:r>
            <a:r>
              <a:rPr lang="pl" err="1">
                <a:latin typeface="Courier New"/>
                <a:ea typeface="Courier New"/>
                <a:cs typeface="Courier New"/>
              </a:rPr>
              <a:t>quotes</a:t>
            </a:r>
            <a:r>
              <a:rPr lang="pl">
                <a:latin typeface="Courier New"/>
                <a:ea typeface="Courier New"/>
                <a:cs typeface="Courier New"/>
              </a:rPr>
              <a:t> from the </a:t>
            </a:r>
            <a:r>
              <a:rPr lang="pl" err="1">
                <a:latin typeface="Courier New"/>
                <a:ea typeface="Courier New"/>
                <a:cs typeface="Courier New"/>
              </a:rPr>
              <a:t>book</a:t>
            </a:r>
            <a:endParaRPr lang="pl">
              <a:latin typeface="Courier New"/>
              <a:ea typeface="Courier New"/>
              <a:cs typeface="Courier New"/>
            </a:endParaRPr>
          </a:p>
        </p:txBody>
      </p:sp>
      <p:sp>
        <p:nvSpPr>
          <p:cNvPr id="136" name="Google Shape;136;p13"/>
          <p:cNvSpPr txBox="1">
            <a:spLocks noGrp="1"/>
          </p:cNvSpPr>
          <p:nvPr>
            <p:ph type="subTitle" idx="1"/>
          </p:nvPr>
        </p:nvSpPr>
        <p:spPr>
          <a:xfrm>
            <a:off x="5025100" y="2708400"/>
            <a:ext cx="36012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4000" i="1"/>
              <a:t>"</a:t>
            </a:r>
            <a:r>
              <a:rPr lang="pl" sz="4000" i="1" err="1"/>
              <a:t>Martian</a:t>
            </a:r>
            <a:r>
              <a:rPr lang="pl" sz="4000" i="1"/>
              <a:t>"</a:t>
            </a:r>
          </a:p>
        </p:txBody>
      </p:sp>
    </p:spTree>
    <p:extLst>
      <p:ext uri="{BB962C8B-B14F-4D97-AF65-F5344CB8AC3E}">
        <p14:creationId xmlns:p14="http://schemas.microsoft.com/office/powerpoint/2010/main" val="771254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0"/>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9" name="Google Shape;179;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457200" lvl="0" indent="0" algn="l" rtl="0">
              <a:lnSpc>
                <a:spcPct val="115000"/>
              </a:lnSpc>
              <a:spcBef>
                <a:spcPts val="0"/>
              </a:spcBef>
              <a:spcAft>
                <a:spcPts val="0"/>
              </a:spcAft>
              <a:buNone/>
            </a:pPr>
            <a:r>
              <a:rPr lang="pl" sz="2000">
                <a:latin typeface="Arial"/>
                <a:ea typeface="Arial"/>
                <a:cs typeface="Arial"/>
                <a:sym typeface="Arial"/>
              </a:rPr>
              <a:t>2. You took off. You have to choose a destination. Which place is the best choice?</a:t>
            </a:r>
            <a:endParaRPr sz="2000">
              <a:latin typeface="Arial"/>
              <a:ea typeface="Arial"/>
              <a:cs typeface="Arial"/>
              <a:sym typeface="Arial"/>
            </a:endParaRPr>
          </a:p>
          <a:p>
            <a:pPr marL="0" lvl="0" indent="0" algn="l" rtl="0">
              <a:spcBef>
                <a:spcPts val="0"/>
              </a:spcBef>
              <a:spcAft>
                <a:spcPts val="0"/>
              </a:spcAft>
              <a:buNone/>
            </a:pPr>
            <a:endParaRPr/>
          </a:p>
        </p:txBody>
      </p:sp>
      <p:sp>
        <p:nvSpPr>
          <p:cNvPr id="180" name="Google Shape;180;p20"/>
          <p:cNvSpPr txBox="1">
            <a:spLocks noGrp="1"/>
          </p:cNvSpPr>
          <p:nvPr>
            <p:ph type="body" idx="1"/>
          </p:nvPr>
        </p:nvSpPr>
        <p:spPr>
          <a:xfrm>
            <a:off x="1052550" y="1680200"/>
            <a:ext cx="7038900" cy="2911200"/>
          </a:xfrm>
          <a:prstGeom prst="rect">
            <a:avLst/>
          </a:prstGeom>
        </p:spPr>
        <p:txBody>
          <a:bodyPr spcFirstLastPara="1" wrap="square" lIns="91425" tIns="91425" rIns="91425" bIns="91425" anchor="t" anchorCtr="0">
            <a:normAutofit/>
          </a:bodyPr>
          <a:lstStyle/>
          <a:p>
            <a:pPr marL="914400" lvl="0" indent="-381000" algn="l" rtl="0">
              <a:spcBef>
                <a:spcPts val="0"/>
              </a:spcBef>
              <a:spcAft>
                <a:spcPts val="0"/>
              </a:spcAft>
              <a:buSzPts val="2400"/>
              <a:buAutoNum type="alphaLcParenR"/>
            </a:pPr>
            <a:r>
              <a:rPr lang="pl" sz="2400">
                <a:latin typeface="Arial"/>
                <a:ea typeface="Arial"/>
                <a:cs typeface="Arial"/>
                <a:sym typeface="Arial"/>
              </a:rPr>
              <a:t>Moon</a:t>
            </a:r>
            <a:endParaRPr lang="pl-PL" sz="2400">
              <a:latin typeface="Arial"/>
              <a:ea typeface="Arial"/>
              <a:cs typeface="Arial"/>
            </a:endParaRPr>
          </a:p>
          <a:p>
            <a:pPr marL="914400" indent="0">
              <a:buNone/>
            </a:pPr>
            <a:endParaRPr lang="pl-PL" sz="2400">
              <a:latin typeface="Arial"/>
              <a:ea typeface="Arial"/>
              <a:cs typeface="Arial"/>
              <a:sym typeface="Arial"/>
            </a:endParaRPr>
          </a:p>
          <a:p>
            <a:pPr marL="533400" indent="0">
              <a:buSzPts val="2400"/>
              <a:buNone/>
            </a:pPr>
            <a:r>
              <a:rPr lang="pl" sz="2400">
                <a:latin typeface="Arial"/>
                <a:ea typeface="Arial"/>
                <a:cs typeface="Arial"/>
                <a:sym typeface="Arial"/>
              </a:rPr>
              <a:t>b) Jupiter</a:t>
            </a:r>
            <a:endParaRPr sz="2400">
              <a:latin typeface="Arial"/>
              <a:ea typeface="Arial"/>
              <a:cs typeface="Arial"/>
            </a:endParaRPr>
          </a:p>
          <a:p>
            <a:pPr marL="914400" indent="0">
              <a:buNone/>
            </a:pPr>
            <a:r>
              <a:rPr lang="pl" sz="2400">
                <a:latin typeface="Arial"/>
                <a:ea typeface="Arial"/>
                <a:cs typeface="Arial"/>
                <a:sym typeface="Arial"/>
              </a:rPr>
              <a:t> 	</a:t>
            </a:r>
            <a:endParaRPr lang="pl-PL" sz="2400">
              <a:latin typeface="Arial"/>
              <a:ea typeface="Arial"/>
              <a:cs typeface="Arial"/>
              <a:sym typeface="Arial"/>
            </a:endParaRPr>
          </a:p>
          <a:p>
            <a:pPr marL="533400" indent="0">
              <a:buSzPts val="2400"/>
              <a:buNone/>
            </a:pPr>
            <a:r>
              <a:rPr lang="pl" sz="2400">
                <a:latin typeface="Arial"/>
                <a:cs typeface="Arial"/>
                <a:sym typeface="Arial"/>
              </a:rPr>
              <a:t>c) Mars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86" name="Google Shape;186;p21"/>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457200" lvl="0" indent="0" algn="l" rtl="0">
              <a:lnSpc>
                <a:spcPct val="115000"/>
              </a:lnSpc>
              <a:spcBef>
                <a:spcPts val="0"/>
              </a:spcBef>
              <a:spcAft>
                <a:spcPts val="0"/>
              </a:spcAft>
              <a:buNone/>
            </a:pPr>
            <a:r>
              <a:rPr lang="pl" sz="1800">
                <a:latin typeface="Arial"/>
                <a:ea typeface="Arial"/>
                <a:cs typeface="Arial"/>
                <a:sym typeface="Arial"/>
              </a:rPr>
              <a:t>3. Your spacecraft has landed successfully. Now you have to find a place to live. What do you do?</a:t>
            </a:r>
            <a:endParaRPr sz="3100"/>
          </a:p>
        </p:txBody>
      </p:sp>
      <p:sp>
        <p:nvSpPr>
          <p:cNvPr id="187" name="Google Shape;187;p21"/>
          <p:cNvSpPr txBox="1">
            <a:spLocks noGrp="1"/>
          </p:cNvSpPr>
          <p:nvPr>
            <p:ph type="body" idx="1"/>
          </p:nvPr>
        </p:nvSpPr>
        <p:spPr>
          <a:xfrm>
            <a:off x="1052550" y="1567550"/>
            <a:ext cx="7038900" cy="2911200"/>
          </a:xfrm>
          <a:prstGeom prst="rect">
            <a:avLst/>
          </a:prstGeom>
        </p:spPr>
        <p:txBody>
          <a:bodyPr spcFirstLastPara="1" wrap="square" lIns="91425" tIns="91425" rIns="91425" bIns="91425" anchor="t" anchorCtr="0">
            <a:normAutofit/>
          </a:bodyPr>
          <a:lstStyle/>
          <a:p>
            <a:pPr marL="914400" indent="-381000">
              <a:buSzPts val="2400"/>
              <a:buFont typeface="Arial"/>
              <a:buAutoNum type="alphaLcParenR"/>
            </a:pPr>
            <a:r>
              <a:rPr lang="pl" sz="2400" err="1">
                <a:latin typeface="Arial"/>
                <a:ea typeface="Arial"/>
                <a:cs typeface="Arial"/>
                <a:sym typeface="Arial"/>
              </a:rPr>
              <a:t>Stay</a:t>
            </a:r>
            <a:r>
              <a:rPr lang="pl" sz="2400">
                <a:latin typeface="Arial"/>
                <a:ea typeface="Arial"/>
                <a:cs typeface="Arial"/>
                <a:sym typeface="Arial"/>
              </a:rPr>
              <a:t> in the </a:t>
            </a:r>
            <a:r>
              <a:rPr lang="pl" sz="2400" err="1">
                <a:latin typeface="Arial"/>
                <a:ea typeface="Arial"/>
                <a:cs typeface="Arial"/>
                <a:sym typeface="Arial"/>
              </a:rPr>
              <a:t>rocket</a:t>
            </a:r>
            <a:r>
              <a:rPr lang="pl" sz="2400">
                <a:latin typeface="Arial"/>
                <a:ea typeface="Arial"/>
                <a:cs typeface="Arial"/>
                <a:sym typeface="Arial"/>
              </a:rPr>
              <a:t> </a:t>
            </a:r>
            <a:endParaRPr lang="pl-PL" sz="2400">
              <a:latin typeface="Arial"/>
              <a:ea typeface="Arial"/>
              <a:cs typeface="Arial"/>
            </a:endParaRPr>
          </a:p>
          <a:p>
            <a:pPr marL="914400" indent="-381000">
              <a:lnSpc>
                <a:spcPct val="114999"/>
              </a:lnSpc>
              <a:buSzPts val="2400"/>
              <a:buAutoNum type="alphaLcParenR"/>
            </a:pPr>
            <a:endParaRPr lang="pl" sz="2400">
              <a:latin typeface="Arial"/>
              <a:ea typeface="Arial"/>
              <a:cs typeface="Arial"/>
              <a:sym typeface="Arial"/>
            </a:endParaRPr>
          </a:p>
          <a:p>
            <a:pPr marL="914400" lvl="0" indent="-381000" algn="l" rtl="0">
              <a:spcBef>
                <a:spcPts val="0"/>
              </a:spcBef>
              <a:spcAft>
                <a:spcPts val="0"/>
              </a:spcAft>
              <a:buSzPts val="2400"/>
              <a:buFont typeface="Arial"/>
              <a:buAutoNum type="alphaLcParenR"/>
            </a:pPr>
            <a:r>
              <a:rPr lang="pl" sz="2400" err="1">
                <a:latin typeface="Arial"/>
                <a:ea typeface="Arial"/>
                <a:cs typeface="Arial"/>
                <a:sym typeface="Arial"/>
              </a:rPr>
              <a:t>Look</a:t>
            </a:r>
            <a:r>
              <a:rPr lang="pl" sz="2400">
                <a:latin typeface="Arial"/>
                <a:ea typeface="Arial"/>
                <a:cs typeface="Arial"/>
                <a:sym typeface="Arial"/>
              </a:rPr>
              <a:t> for </a:t>
            </a:r>
            <a:r>
              <a:rPr lang="pl" sz="2400" err="1">
                <a:latin typeface="Arial"/>
                <a:ea typeface="Arial"/>
                <a:cs typeface="Arial"/>
                <a:sym typeface="Arial"/>
              </a:rPr>
              <a:t>caves</a:t>
            </a:r>
            <a:endParaRPr lang="pl" sz="2400" err="1">
              <a:latin typeface="Arial"/>
              <a:ea typeface="Arial"/>
              <a:cs typeface="Arial"/>
            </a:endParaRPr>
          </a:p>
          <a:p>
            <a:pPr marL="914400" indent="-381000">
              <a:lnSpc>
                <a:spcPct val="114999"/>
              </a:lnSpc>
              <a:buSzPts val="2400"/>
              <a:buAutoNum type="alphaLcParenR"/>
            </a:pPr>
            <a:endParaRPr lang="pl" sz="2400">
              <a:latin typeface="Arial"/>
              <a:ea typeface="Arial"/>
              <a:cs typeface="Arial"/>
            </a:endParaRPr>
          </a:p>
          <a:p>
            <a:pPr marL="914400" indent="-381000">
              <a:buSzPts val="2400"/>
              <a:buFont typeface="Arial"/>
              <a:buAutoNum type="alphaLcParenR"/>
            </a:pPr>
            <a:r>
              <a:rPr lang="pl" sz="2400" err="1">
                <a:latin typeface="Arial"/>
                <a:ea typeface="Arial"/>
                <a:cs typeface="Arial"/>
                <a:sym typeface="Arial"/>
              </a:rPr>
              <a:t>Stay</a:t>
            </a:r>
            <a:r>
              <a:rPr lang="pl" sz="2400">
                <a:latin typeface="Arial"/>
                <a:ea typeface="Arial"/>
                <a:cs typeface="Arial"/>
                <a:sym typeface="Arial"/>
              </a:rPr>
              <a:t> on the </a:t>
            </a:r>
            <a:r>
              <a:rPr lang="pl" sz="2400" err="1">
                <a:latin typeface="Arial"/>
                <a:ea typeface="Arial"/>
                <a:cs typeface="Arial"/>
                <a:sym typeface="Arial"/>
              </a:rPr>
              <a:t>surface</a:t>
            </a:r>
            <a:r>
              <a:rPr lang="pl" sz="2400">
                <a:latin typeface="Arial"/>
                <a:ea typeface="Arial"/>
                <a:cs typeface="Arial"/>
                <a:sym typeface="Arial"/>
              </a:rPr>
              <a:t> </a:t>
            </a:r>
            <a:endParaRPr sz="2400">
              <a:latin typeface="Arial"/>
              <a:ea typeface="Arial"/>
              <a:cs typeface="Arial"/>
              <a:sym typeface="Arial"/>
            </a:endParaRPr>
          </a:p>
          <a:p>
            <a:pPr marL="914400" lvl="0" indent="0" algn="l" rtl="0">
              <a:spcBef>
                <a:spcPts val="0"/>
              </a:spcBef>
              <a:spcAft>
                <a:spcPts val="0"/>
              </a:spcAft>
              <a:buNone/>
            </a:pPr>
            <a:endParaRPr sz="24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2"/>
          <p:cNvPicPr preferRelativeResize="0"/>
          <p:nvPr/>
        </p:nvPicPr>
        <p:blipFill>
          <a:blip r:embed="rId3">
            <a:alphaModFix/>
          </a:blip>
          <a:stretch>
            <a:fillRect/>
          </a:stretch>
        </p:blipFill>
        <p:spPr>
          <a:xfrm>
            <a:off x="0" y="0"/>
            <a:ext cx="9144000" cy="5143500"/>
          </a:xfrm>
          <a:prstGeom prst="rect">
            <a:avLst/>
          </a:prstGeom>
          <a:noFill/>
          <a:ln>
            <a:noFill/>
          </a:ln>
        </p:spPr>
      </p:pic>
      <p:sp>
        <p:nvSpPr>
          <p:cNvPr id="193" name="Google Shape;193;p22"/>
          <p:cNvSpPr txBox="1">
            <a:spLocks noGrp="1"/>
          </p:cNvSpPr>
          <p:nvPr>
            <p:ph type="title"/>
          </p:nvPr>
        </p:nvSpPr>
        <p:spPr>
          <a:xfrm>
            <a:off x="1748350" y="463600"/>
            <a:ext cx="7038900" cy="914100"/>
          </a:xfrm>
          <a:prstGeom prst="rect">
            <a:avLst/>
          </a:prstGeom>
        </p:spPr>
        <p:txBody>
          <a:bodyPr spcFirstLastPara="1" wrap="square" lIns="91425" tIns="91425" rIns="91425" bIns="91425" anchor="t" anchorCtr="0">
            <a:normAutofit/>
          </a:bodyPr>
          <a:lstStyle/>
          <a:p>
            <a:r>
              <a:rPr lang="pl-PL" sz="1800">
                <a:latin typeface="Arial"/>
                <a:ea typeface="Arial"/>
                <a:cs typeface="Arial"/>
                <a:sym typeface="Arial"/>
              </a:rPr>
              <a:t>4. The </a:t>
            </a:r>
            <a:r>
              <a:rPr lang="pl-PL" sz="1800" err="1">
                <a:latin typeface="Arial"/>
                <a:ea typeface="Arial"/>
                <a:cs typeface="Arial"/>
                <a:sym typeface="Arial"/>
              </a:rPr>
              <a:t>amount</a:t>
            </a:r>
            <a:r>
              <a:rPr lang="pl-PL" sz="1800">
                <a:latin typeface="Arial"/>
                <a:ea typeface="Arial"/>
                <a:cs typeface="Arial"/>
                <a:sym typeface="Arial"/>
              </a:rPr>
              <a:t> of food </a:t>
            </a:r>
            <a:r>
              <a:rPr lang="pl-PL" sz="1800" err="1">
                <a:latin typeface="Arial"/>
                <a:ea typeface="Arial"/>
                <a:cs typeface="Arial"/>
                <a:sym typeface="Arial"/>
              </a:rPr>
              <a:t>is</a:t>
            </a:r>
            <a:r>
              <a:rPr lang="pl-PL" sz="1800">
                <a:latin typeface="Arial"/>
                <a:ea typeface="Arial"/>
                <a:cs typeface="Arial"/>
                <a:sym typeface="Arial"/>
              </a:rPr>
              <a:t> </a:t>
            </a:r>
            <a:r>
              <a:rPr lang="pl-PL" sz="1800" err="1">
                <a:latin typeface="Arial"/>
                <a:ea typeface="Arial"/>
                <a:cs typeface="Arial"/>
                <a:sym typeface="Arial"/>
              </a:rPr>
              <a:t>limited</a:t>
            </a:r>
            <a:r>
              <a:rPr lang="pl-PL" sz="1800">
                <a:latin typeface="Arial"/>
                <a:ea typeface="Arial"/>
                <a:cs typeface="Arial"/>
                <a:sym typeface="Arial"/>
              </a:rPr>
              <a:t>. The land </a:t>
            </a:r>
            <a:r>
              <a:rPr lang="pl-PL" sz="1800" err="1">
                <a:latin typeface="Arial"/>
                <a:ea typeface="Arial"/>
                <a:cs typeface="Arial"/>
                <a:sym typeface="Arial"/>
              </a:rPr>
              <a:t>isn't</a:t>
            </a:r>
            <a:r>
              <a:rPr lang="pl-PL" sz="1800">
                <a:latin typeface="Arial"/>
                <a:ea typeface="Arial"/>
                <a:cs typeface="Arial"/>
                <a:sym typeface="Arial"/>
              </a:rPr>
              <a:t> </a:t>
            </a:r>
            <a:r>
              <a:rPr lang="pl-PL" sz="1800" err="1">
                <a:latin typeface="Arial"/>
                <a:ea typeface="Arial"/>
                <a:cs typeface="Arial"/>
                <a:sym typeface="Arial"/>
              </a:rPr>
              <a:t>very</a:t>
            </a:r>
            <a:r>
              <a:rPr lang="pl-PL" sz="1800">
                <a:latin typeface="Arial"/>
                <a:ea typeface="Arial"/>
                <a:cs typeface="Arial"/>
                <a:sym typeface="Arial"/>
              </a:rPr>
              <a:t> </a:t>
            </a:r>
            <a:r>
              <a:rPr lang="pl-PL" sz="1800" err="1">
                <a:latin typeface="Arial"/>
                <a:ea typeface="Arial"/>
                <a:cs typeface="Arial"/>
                <a:sym typeface="Arial"/>
              </a:rPr>
              <a:t>fertile</a:t>
            </a:r>
            <a:r>
              <a:rPr lang="pl-PL" sz="1800">
                <a:latin typeface="Arial"/>
                <a:ea typeface="Arial"/>
                <a:cs typeface="Arial"/>
                <a:sym typeface="Arial"/>
              </a:rPr>
              <a:t> </a:t>
            </a:r>
            <a:r>
              <a:rPr lang="pl-PL" sz="1800" err="1">
                <a:latin typeface="Arial"/>
                <a:ea typeface="Arial"/>
                <a:cs typeface="Arial"/>
                <a:sym typeface="Arial"/>
              </a:rPr>
              <a:t>so</a:t>
            </a:r>
            <a:r>
              <a:rPr lang="pl-PL" sz="1800">
                <a:latin typeface="Arial"/>
                <a:ea typeface="Arial"/>
                <a:cs typeface="Arial"/>
                <a:sym typeface="Arial"/>
              </a:rPr>
              <a:t> </a:t>
            </a:r>
            <a:r>
              <a:rPr lang="pl-PL" sz="1800" err="1">
                <a:latin typeface="Arial"/>
                <a:ea typeface="Arial"/>
                <a:cs typeface="Arial"/>
                <a:sym typeface="Arial"/>
              </a:rPr>
              <a:t>you</a:t>
            </a:r>
            <a:r>
              <a:rPr lang="pl-PL" sz="1800">
                <a:latin typeface="Arial"/>
                <a:ea typeface="Arial"/>
                <a:cs typeface="Arial"/>
                <a:sym typeface="Arial"/>
              </a:rPr>
              <a:t> </a:t>
            </a:r>
            <a:r>
              <a:rPr lang="pl-PL" sz="1800" err="1">
                <a:latin typeface="Arial"/>
                <a:ea typeface="Arial"/>
                <a:cs typeface="Arial"/>
                <a:sym typeface="Arial"/>
              </a:rPr>
              <a:t>can</a:t>
            </a:r>
            <a:r>
              <a:rPr lang="pl-PL" sz="1800">
                <a:latin typeface="Arial"/>
                <a:ea typeface="Arial"/>
                <a:cs typeface="Arial"/>
                <a:sym typeface="Arial"/>
              </a:rPr>
              <a:t> </a:t>
            </a:r>
            <a:r>
              <a:rPr lang="pl-PL" sz="1800" err="1">
                <a:latin typeface="Arial"/>
                <a:ea typeface="Arial"/>
                <a:cs typeface="Arial"/>
                <a:sym typeface="Arial"/>
              </a:rPr>
              <a:t>only</a:t>
            </a:r>
            <a:r>
              <a:rPr lang="pl-PL" sz="1800">
                <a:latin typeface="Arial"/>
                <a:ea typeface="Arial"/>
                <a:cs typeface="Arial"/>
                <a:sym typeface="Arial"/>
              </a:rPr>
              <a:t> plant one </a:t>
            </a:r>
            <a:r>
              <a:rPr lang="pl-PL" sz="1800" err="1">
                <a:latin typeface="Arial"/>
                <a:ea typeface="Arial"/>
                <a:cs typeface="Arial"/>
                <a:sym typeface="Arial"/>
              </a:rPr>
              <a:t>type</a:t>
            </a:r>
            <a:r>
              <a:rPr lang="pl-PL" sz="1800">
                <a:latin typeface="Arial"/>
                <a:ea typeface="Arial"/>
                <a:cs typeface="Arial"/>
                <a:sym typeface="Arial"/>
              </a:rPr>
              <a:t> of </a:t>
            </a:r>
            <a:r>
              <a:rPr lang="pl-PL" sz="1800" err="1">
                <a:latin typeface="Arial"/>
                <a:ea typeface="Arial"/>
                <a:cs typeface="Arial"/>
                <a:sym typeface="Arial"/>
              </a:rPr>
              <a:t>seeds</a:t>
            </a:r>
            <a:r>
              <a:rPr lang="pl-PL" sz="1800">
                <a:latin typeface="Arial"/>
                <a:ea typeface="Arial"/>
                <a:cs typeface="Arial"/>
                <a:sym typeface="Arial"/>
              </a:rPr>
              <a:t>. </a:t>
            </a:r>
            <a:r>
              <a:rPr lang="pl-PL" sz="1800" err="1">
                <a:latin typeface="Arial"/>
                <a:ea typeface="Arial"/>
                <a:cs typeface="Arial"/>
                <a:sym typeface="Arial"/>
              </a:rPr>
              <a:t>What's</a:t>
            </a:r>
            <a:r>
              <a:rPr lang="pl-PL" sz="1800">
                <a:latin typeface="Arial"/>
                <a:ea typeface="Arial"/>
                <a:cs typeface="Arial"/>
                <a:sym typeface="Arial"/>
              </a:rPr>
              <a:t> </a:t>
            </a:r>
            <a:r>
              <a:rPr lang="pl-PL" sz="1800" err="1">
                <a:latin typeface="Arial"/>
                <a:ea typeface="Arial"/>
                <a:cs typeface="Arial"/>
                <a:sym typeface="Arial"/>
              </a:rPr>
              <a:t>your</a:t>
            </a:r>
            <a:r>
              <a:rPr lang="pl-PL" sz="1800">
                <a:latin typeface="Arial"/>
                <a:ea typeface="Arial"/>
                <a:cs typeface="Arial"/>
                <a:sym typeface="Arial"/>
              </a:rPr>
              <a:t> choice?</a:t>
            </a:r>
            <a:endParaRPr lang="pl-PL" sz="1800"/>
          </a:p>
        </p:txBody>
      </p:sp>
      <p:sp>
        <p:nvSpPr>
          <p:cNvPr id="194" name="Google Shape;194;p22"/>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914400" lvl="0" indent="-381000" algn="l" rtl="0">
              <a:lnSpc>
                <a:spcPct val="200000"/>
              </a:lnSpc>
              <a:spcBef>
                <a:spcPts val="0"/>
              </a:spcBef>
              <a:spcAft>
                <a:spcPts val="0"/>
              </a:spcAft>
              <a:buClr>
                <a:srgbClr val="FFFFFF"/>
              </a:buClr>
              <a:buSzPts val="2400"/>
              <a:buFont typeface="Arial"/>
              <a:buAutoNum type="alphaLcParenR"/>
            </a:pPr>
            <a:r>
              <a:rPr lang="pl" sz="2400">
                <a:solidFill>
                  <a:srgbClr val="FFFFFF"/>
                </a:solidFill>
                <a:latin typeface="Arial"/>
                <a:ea typeface="Arial"/>
                <a:cs typeface="Arial"/>
                <a:sym typeface="Arial"/>
              </a:rPr>
              <a:t>Apples	</a:t>
            </a:r>
            <a:endParaRPr sz="2400">
              <a:solidFill>
                <a:srgbClr val="FFFFFF"/>
              </a:solidFill>
              <a:latin typeface="Arial"/>
              <a:ea typeface="Arial"/>
              <a:cs typeface="Arial"/>
              <a:sym typeface="Arial"/>
            </a:endParaRPr>
          </a:p>
          <a:p>
            <a:pPr marL="914400" lvl="0" indent="-381000" algn="l" rtl="0">
              <a:lnSpc>
                <a:spcPct val="200000"/>
              </a:lnSpc>
              <a:spcBef>
                <a:spcPts val="0"/>
              </a:spcBef>
              <a:spcAft>
                <a:spcPts val="0"/>
              </a:spcAft>
              <a:buClr>
                <a:srgbClr val="FFFFFF"/>
              </a:buClr>
              <a:buSzPts val="2400"/>
              <a:buFont typeface="Arial"/>
              <a:buAutoNum type="alphaLcParenR"/>
            </a:pPr>
            <a:r>
              <a:rPr lang="pl" sz="2400">
                <a:solidFill>
                  <a:srgbClr val="FFFFFF"/>
                </a:solidFill>
                <a:latin typeface="Arial"/>
                <a:ea typeface="Arial"/>
                <a:cs typeface="Arial"/>
                <a:sym typeface="Arial"/>
              </a:rPr>
              <a:t>Wheat </a:t>
            </a:r>
            <a:endParaRPr sz="2400">
              <a:solidFill>
                <a:srgbClr val="FFFFFF"/>
              </a:solidFill>
              <a:latin typeface="Arial"/>
              <a:ea typeface="Arial"/>
              <a:cs typeface="Arial"/>
              <a:sym typeface="Arial"/>
            </a:endParaRPr>
          </a:p>
          <a:p>
            <a:pPr marL="914400" lvl="0" indent="-381000" algn="l" rtl="0">
              <a:lnSpc>
                <a:spcPct val="200000"/>
              </a:lnSpc>
              <a:spcBef>
                <a:spcPts val="0"/>
              </a:spcBef>
              <a:spcAft>
                <a:spcPts val="0"/>
              </a:spcAft>
              <a:buClr>
                <a:srgbClr val="FFFFFF"/>
              </a:buClr>
              <a:buSzPts val="2400"/>
              <a:buFont typeface="Arial"/>
              <a:buAutoNum type="alphaLcParenR"/>
            </a:pPr>
            <a:r>
              <a:rPr lang="pl" sz="2400">
                <a:solidFill>
                  <a:srgbClr val="FFFFFF"/>
                </a:solidFill>
                <a:latin typeface="Arial"/>
                <a:ea typeface="Arial"/>
                <a:cs typeface="Arial"/>
                <a:sym typeface="Arial"/>
              </a:rPr>
              <a:t>Potatoes </a:t>
            </a:r>
            <a:endParaRPr sz="24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0" name="Google Shape;200;p2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457200">
              <a:lnSpc>
                <a:spcPct val="115000"/>
              </a:lnSpc>
            </a:pPr>
            <a:r>
              <a:rPr lang="pl" sz="1800">
                <a:latin typeface="Arial"/>
                <a:ea typeface="Arial"/>
                <a:cs typeface="Arial"/>
                <a:sym typeface="Arial"/>
              </a:rPr>
              <a:t>5. </a:t>
            </a:r>
            <a:r>
              <a:rPr lang="pl" sz="1800" err="1">
                <a:latin typeface="Arial"/>
                <a:ea typeface="Arial"/>
                <a:cs typeface="Arial"/>
                <a:sym typeface="Arial"/>
              </a:rPr>
              <a:t>You</a:t>
            </a:r>
            <a:r>
              <a:rPr lang="pl" sz="1800">
                <a:latin typeface="Arial"/>
                <a:ea typeface="Arial"/>
                <a:cs typeface="Arial"/>
                <a:sym typeface="Arial"/>
              </a:rPr>
              <a:t> </a:t>
            </a:r>
            <a:r>
              <a:rPr lang="pl" sz="1800" err="1">
                <a:latin typeface="Arial"/>
                <a:ea typeface="Arial"/>
                <a:cs typeface="Arial"/>
                <a:sym typeface="Arial"/>
              </a:rPr>
              <a:t>have</a:t>
            </a:r>
            <a:r>
              <a:rPr lang="pl" sz="1800">
                <a:latin typeface="Arial"/>
                <a:ea typeface="Arial"/>
                <a:cs typeface="Arial"/>
                <a:sym typeface="Arial"/>
              </a:rPr>
              <a:t> a </a:t>
            </a:r>
            <a:r>
              <a:rPr lang="pl" sz="1800" err="1">
                <a:latin typeface="Arial"/>
                <a:ea typeface="Arial"/>
                <a:cs typeface="Arial"/>
                <a:sym typeface="Arial"/>
              </a:rPr>
              <a:t>chance</a:t>
            </a:r>
            <a:r>
              <a:rPr lang="pl" sz="1800">
                <a:latin typeface="Arial"/>
                <a:ea typeface="Arial"/>
                <a:cs typeface="Arial"/>
                <a:sym typeface="Arial"/>
              </a:rPr>
              <a:t> to </a:t>
            </a:r>
            <a:r>
              <a:rPr lang="pl" sz="1800" err="1">
                <a:latin typeface="Arial"/>
                <a:ea typeface="Arial"/>
                <a:cs typeface="Arial"/>
                <a:sym typeface="Arial"/>
              </a:rPr>
              <a:t>discover</a:t>
            </a:r>
            <a:r>
              <a:rPr lang="pl" sz="1800">
                <a:latin typeface="Arial"/>
                <a:ea typeface="Arial"/>
                <a:cs typeface="Arial"/>
                <a:sym typeface="Arial"/>
              </a:rPr>
              <a:t> the planet and </a:t>
            </a:r>
            <a:r>
              <a:rPr lang="pl" sz="1800" err="1">
                <a:latin typeface="Arial"/>
                <a:ea typeface="Arial"/>
                <a:cs typeface="Arial"/>
                <a:sym typeface="Arial"/>
              </a:rPr>
              <a:t>maybe</a:t>
            </a:r>
            <a:r>
              <a:rPr lang="pl" sz="1800">
                <a:latin typeface="Arial"/>
                <a:ea typeface="Arial"/>
                <a:cs typeface="Arial"/>
                <a:sym typeface="Arial"/>
              </a:rPr>
              <a:t> </a:t>
            </a:r>
            <a:r>
              <a:rPr lang="pl" sz="1800" err="1">
                <a:latin typeface="Arial"/>
                <a:ea typeface="Arial"/>
                <a:cs typeface="Arial"/>
                <a:sym typeface="Arial"/>
              </a:rPr>
              <a:t>find</a:t>
            </a:r>
            <a:r>
              <a:rPr lang="pl" sz="1800">
                <a:latin typeface="Arial"/>
                <a:ea typeface="Arial"/>
                <a:cs typeface="Arial"/>
                <a:sym typeface="Arial"/>
              </a:rPr>
              <a:t> </a:t>
            </a:r>
            <a:r>
              <a:rPr lang="pl" sz="1800" err="1">
                <a:latin typeface="Arial"/>
                <a:ea typeface="Arial"/>
                <a:cs typeface="Arial"/>
                <a:sym typeface="Arial"/>
              </a:rPr>
              <a:t>some</a:t>
            </a:r>
            <a:r>
              <a:rPr lang="pl" sz="1800">
                <a:latin typeface="Arial"/>
                <a:ea typeface="Arial"/>
                <a:cs typeface="Arial"/>
                <a:sym typeface="Arial"/>
              </a:rPr>
              <a:t> </a:t>
            </a:r>
            <a:r>
              <a:rPr lang="pl" sz="1800" err="1">
                <a:latin typeface="Arial"/>
                <a:ea typeface="Arial"/>
                <a:cs typeface="Arial"/>
                <a:sym typeface="Arial"/>
              </a:rPr>
              <a:t>new</a:t>
            </a:r>
            <a:r>
              <a:rPr lang="pl" sz="1800">
                <a:latin typeface="Arial"/>
                <a:ea typeface="Arial"/>
                <a:cs typeface="Arial"/>
                <a:sym typeface="Arial"/>
              </a:rPr>
              <a:t> </a:t>
            </a:r>
            <a:r>
              <a:rPr lang="pl" sz="1800" err="1">
                <a:latin typeface="Arial"/>
                <a:ea typeface="Arial"/>
                <a:cs typeface="Arial"/>
                <a:sym typeface="Arial"/>
              </a:rPr>
              <a:t>resources</a:t>
            </a:r>
            <a:r>
              <a:rPr lang="pl" sz="1800">
                <a:latin typeface="Arial"/>
                <a:ea typeface="Arial"/>
                <a:cs typeface="Arial"/>
                <a:sym typeface="Arial"/>
              </a:rPr>
              <a:t>. Do </a:t>
            </a:r>
            <a:r>
              <a:rPr lang="pl" sz="1800" err="1">
                <a:latin typeface="Arial"/>
                <a:ea typeface="Arial"/>
                <a:cs typeface="Arial"/>
                <a:sym typeface="Arial"/>
              </a:rPr>
              <a:t>you</a:t>
            </a:r>
            <a:r>
              <a:rPr lang="pl" sz="1800">
                <a:latin typeface="Arial"/>
                <a:ea typeface="Arial"/>
                <a:cs typeface="Arial"/>
                <a:sym typeface="Arial"/>
              </a:rPr>
              <a:t> </a:t>
            </a:r>
            <a:r>
              <a:rPr lang="pl" sz="1800" err="1">
                <a:latin typeface="Arial"/>
                <a:ea typeface="Arial"/>
                <a:cs typeface="Arial"/>
                <a:sym typeface="Arial"/>
              </a:rPr>
              <a:t>take</a:t>
            </a:r>
            <a:r>
              <a:rPr lang="pl" sz="1800">
                <a:latin typeface="Arial"/>
                <a:ea typeface="Arial"/>
                <a:cs typeface="Arial"/>
                <a:sym typeface="Arial"/>
              </a:rPr>
              <a:t> the </a:t>
            </a:r>
            <a:r>
              <a:rPr lang="pl" sz="1800" err="1">
                <a:latin typeface="Arial"/>
                <a:ea typeface="Arial"/>
                <a:cs typeface="Arial"/>
                <a:sym typeface="Arial"/>
              </a:rPr>
              <a:t>risk</a:t>
            </a:r>
            <a:r>
              <a:rPr lang="pl" sz="1800">
                <a:latin typeface="Arial"/>
                <a:ea typeface="Arial"/>
                <a:cs typeface="Arial"/>
                <a:sym typeface="Arial"/>
              </a:rPr>
              <a:t>?</a:t>
            </a:r>
            <a:r>
              <a:rPr lang="pl" sz="1100">
                <a:latin typeface="Arial"/>
                <a:ea typeface="Arial"/>
                <a:cs typeface="Arial"/>
                <a:sym typeface="Arial"/>
              </a:rPr>
              <a:t> </a:t>
            </a:r>
            <a:endParaRPr lang="pl"/>
          </a:p>
        </p:txBody>
      </p:sp>
      <p:sp>
        <p:nvSpPr>
          <p:cNvPr id="201" name="Google Shape;201;p23"/>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914400" lvl="0" indent="-381000" algn="l" rtl="0">
              <a:lnSpc>
                <a:spcPct val="200000"/>
              </a:lnSpc>
              <a:spcBef>
                <a:spcPts val="0"/>
              </a:spcBef>
              <a:spcAft>
                <a:spcPts val="0"/>
              </a:spcAft>
              <a:buSzPts val="2400"/>
              <a:buFont typeface="Arial"/>
              <a:buAutoNum type="alphaLcParenR"/>
            </a:pPr>
            <a:r>
              <a:rPr lang="pl" sz="2400">
                <a:latin typeface="Arial"/>
                <a:ea typeface="Arial"/>
                <a:cs typeface="Arial"/>
                <a:sym typeface="Arial"/>
              </a:rPr>
              <a:t>Take a walk</a:t>
            </a:r>
            <a:endParaRPr sz="2400">
              <a:latin typeface="Arial"/>
              <a:ea typeface="Arial"/>
              <a:cs typeface="Arial"/>
              <a:sym typeface="Arial"/>
            </a:endParaRPr>
          </a:p>
          <a:p>
            <a:pPr marL="914400" lvl="0" indent="-381000" algn="l" rtl="0">
              <a:lnSpc>
                <a:spcPct val="200000"/>
              </a:lnSpc>
              <a:spcBef>
                <a:spcPts val="0"/>
              </a:spcBef>
              <a:spcAft>
                <a:spcPts val="0"/>
              </a:spcAft>
              <a:buSzPts val="2400"/>
              <a:buFont typeface="Arial"/>
              <a:buAutoNum type="alphaLcParenR"/>
            </a:pPr>
            <a:r>
              <a:rPr lang="pl" sz="2400">
                <a:latin typeface="Arial"/>
                <a:ea typeface="Arial"/>
                <a:cs typeface="Arial"/>
                <a:sym typeface="Arial"/>
              </a:rPr>
              <a:t>Use a drone </a:t>
            </a:r>
            <a:endParaRPr sz="2400">
              <a:latin typeface="Arial"/>
              <a:ea typeface="Arial"/>
              <a:cs typeface="Arial"/>
              <a:sym typeface="Arial"/>
            </a:endParaRPr>
          </a:p>
          <a:p>
            <a:pPr marL="914400" lvl="0" indent="-381000" algn="l" rtl="0">
              <a:lnSpc>
                <a:spcPct val="200000"/>
              </a:lnSpc>
              <a:spcBef>
                <a:spcPts val="0"/>
              </a:spcBef>
              <a:spcAft>
                <a:spcPts val="0"/>
              </a:spcAft>
              <a:buSzPts val="2400"/>
              <a:buFont typeface="Arial"/>
              <a:buAutoNum type="alphaLcParenR"/>
            </a:pPr>
            <a:r>
              <a:rPr lang="pl" sz="2400">
                <a:latin typeface="Arial"/>
                <a:ea typeface="Arial"/>
                <a:cs typeface="Arial"/>
                <a:sym typeface="Arial"/>
              </a:rPr>
              <a:t>My cave is enough </a:t>
            </a:r>
            <a:endParaRPr sz="2400"/>
          </a:p>
        </p:txBody>
      </p:sp>
    </p:spTree>
    <p:extLst>
      <p:ext uri="{BB962C8B-B14F-4D97-AF65-F5344CB8AC3E}">
        <p14:creationId xmlns:p14="http://schemas.microsoft.com/office/powerpoint/2010/main" val="1795294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24"/>
          <p:cNvPicPr preferRelativeResize="0"/>
          <p:nvPr/>
        </p:nvPicPr>
        <p:blipFill>
          <a:blip r:embed="rId3">
            <a:alphaModFix/>
          </a:blip>
          <a:stretch>
            <a:fillRect/>
          </a:stretch>
        </p:blipFill>
        <p:spPr>
          <a:xfrm>
            <a:off x="0" y="0"/>
            <a:ext cx="9144000" cy="5143500"/>
          </a:xfrm>
          <a:prstGeom prst="rect">
            <a:avLst/>
          </a:prstGeom>
          <a:noFill/>
          <a:ln>
            <a:noFill/>
          </a:ln>
        </p:spPr>
      </p:pic>
      <p:sp>
        <p:nvSpPr>
          <p:cNvPr id="207" name="Google Shape;207;p2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457200" lvl="0" indent="0" algn="l" rtl="0">
              <a:lnSpc>
                <a:spcPct val="115000"/>
              </a:lnSpc>
              <a:spcBef>
                <a:spcPts val="0"/>
              </a:spcBef>
              <a:spcAft>
                <a:spcPts val="0"/>
              </a:spcAft>
              <a:buNone/>
            </a:pPr>
            <a:r>
              <a:rPr lang="pl" sz="1800">
                <a:latin typeface="Arial"/>
                <a:ea typeface="Arial"/>
                <a:cs typeface="Arial"/>
                <a:sym typeface="Arial"/>
              </a:rPr>
              <a:t>6. You are missing your family and need some support. How would you contact the Earth?</a:t>
            </a:r>
            <a:endParaRPr sz="1800"/>
          </a:p>
        </p:txBody>
      </p:sp>
      <p:sp>
        <p:nvSpPr>
          <p:cNvPr id="208" name="Google Shape;208;p2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914400" lvl="0" indent="-381000" algn="l" rtl="0">
              <a:lnSpc>
                <a:spcPct val="200000"/>
              </a:lnSpc>
              <a:spcBef>
                <a:spcPts val="0"/>
              </a:spcBef>
              <a:spcAft>
                <a:spcPts val="0"/>
              </a:spcAft>
              <a:buSzPts val="2400"/>
              <a:buFont typeface="Arial"/>
              <a:buAutoNum type="alphaLcParenR"/>
            </a:pPr>
            <a:r>
              <a:rPr lang="pl" sz="2400">
                <a:latin typeface="Arial"/>
                <a:ea typeface="Arial"/>
                <a:cs typeface="Arial"/>
                <a:sym typeface="Arial"/>
              </a:rPr>
              <a:t>Satellite </a:t>
            </a:r>
            <a:endParaRPr sz="2400">
              <a:latin typeface="Arial"/>
              <a:ea typeface="Arial"/>
              <a:cs typeface="Arial"/>
              <a:sym typeface="Arial"/>
            </a:endParaRPr>
          </a:p>
          <a:p>
            <a:pPr marL="914400" lvl="0" indent="-381000" algn="l" rtl="0">
              <a:lnSpc>
                <a:spcPct val="200000"/>
              </a:lnSpc>
              <a:spcBef>
                <a:spcPts val="0"/>
              </a:spcBef>
              <a:spcAft>
                <a:spcPts val="0"/>
              </a:spcAft>
              <a:buSzPts val="2400"/>
              <a:buFont typeface="Arial"/>
              <a:buAutoNum type="alphaLcParenR"/>
            </a:pPr>
            <a:r>
              <a:rPr lang="pl" sz="2400">
                <a:latin typeface="Arial"/>
                <a:ea typeface="Arial"/>
                <a:cs typeface="Arial"/>
                <a:sym typeface="Arial"/>
              </a:rPr>
              <a:t>Shouting </a:t>
            </a:r>
            <a:endParaRPr sz="2400">
              <a:latin typeface="Arial"/>
              <a:ea typeface="Arial"/>
              <a:cs typeface="Arial"/>
              <a:sym typeface="Arial"/>
            </a:endParaRPr>
          </a:p>
          <a:p>
            <a:pPr marL="914400" lvl="0" indent="-381000" algn="l" rtl="0">
              <a:lnSpc>
                <a:spcPct val="200000"/>
              </a:lnSpc>
              <a:spcBef>
                <a:spcPts val="0"/>
              </a:spcBef>
              <a:spcAft>
                <a:spcPts val="0"/>
              </a:spcAft>
              <a:buSzPts val="2400"/>
              <a:buFont typeface="Arial"/>
              <a:buAutoNum type="alphaLcParenR"/>
            </a:pPr>
            <a:r>
              <a:rPr lang="pl" sz="2400">
                <a:latin typeface="Arial"/>
                <a:ea typeface="Arial"/>
                <a:cs typeface="Arial"/>
                <a:sym typeface="Arial"/>
              </a:rPr>
              <a:t>Radio </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25"/>
          <p:cNvPicPr preferRelativeResize="0"/>
          <p:nvPr/>
        </p:nvPicPr>
        <p:blipFill>
          <a:blip r:embed="rId3">
            <a:alphaModFix/>
          </a:blip>
          <a:stretch>
            <a:fillRect/>
          </a:stretch>
        </p:blipFill>
        <p:spPr>
          <a:xfrm>
            <a:off x="0" y="0"/>
            <a:ext cx="9144000" cy="5143500"/>
          </a:xfrm>
          <a:prstGeom prst="rect">
            <a:avLst/>
          </a:prstGeom>
          <a:noFill/>
          <a:ln>
            <a:noFill/>
          </a:ln>
        </p:spPr>
      </p:pic>
      <p:sp>
        <p:nvSpPr>
          <p:cNvPr id="214" name="Google Shape;214;p2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pl" sz="1800">
                <a:latin typeface="Arial"/>
                <a:ea typeface="Arial"/>
                <a:cs typeface="Arial"/>
                <a:sym typeface="Arial"/>
              </a:rPr>
              <a:t>7. Afterall, you are the only human being on this planet. How would you take care of your mental health?</a:t>
            </a:r>
            <a:endParaRPr sz="1800">
              <a:latin typeface="Arial"/>
              <a:ea typeface="Arial"/>
              <a:cs typeface="Arial"/>
              <a:sym typeface="Arial"/>
            </a:endParaRPr>
          </a:p>
          <a:p>
            <a:pPr marL="0" lvl="0" indent="0" algn="l" rtl="0">
              <a:spcBef>
                <a:spcPts val="0"/>
              </a:spcBef>
              <a:spcAft>
                <a:spcPts val="0"/>
              </a:spcAft>
              <a:buNone/>
            </a:pPr>
            <a:endParaRPr/>
          </a:p>
        </p:txBody>
      </p:sp>
      <p:sp>
        <p:nvSpPr>
          <p:cNvPr id="215" name="Google Shape;215;p25"/>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914400" lvl="0" indent="-381000" algn="l" rtl="0">
              <a:lnSpc>
                <a:spcPct val="200000"/>
              </a:lnSpc>
              <a:spcBef>
                <a:spcPts val="0"/>
              </a:spcBef>
              <a:spcAft>
                <a:spcPts val="0"/>
              </a:spcAft>
              <a:buSzPts val="2400"/>
              <a:buFont typeface="Arial"/>
              <a:buAutoNum type="alphaLcParenR"/>
            </a:pPr>
            <a:r>
              <a:rPr lang="pl" sz="2400">
                <a:latin typeface="Arial"/>
                <a:ea typeface="Arial"/>
                <a:cs typeface="Arial"/>
                <a:sym typeface="Arial"/>
              </a:rPr>
              <a:t>Jogging</a:t>
            </a:r>
            <a:endParaRPr sz="2400">
              <a:latin typeface="Arial"/>
              <a:ea typeface="Arial"/>
              <a:cs typeface="Arial"/>
              <a:sym typeface="Arial"/>
            </a:endParaRPr>
          </a:p>
          <a:p>
            <a:pPr marL="914400" indent="-381000">
              <a:lnSpc>
                <a:spcPct val="200000"/>
              </a:lnSpc>
              <a:buSzPts val="2400"/>
              <a:buFont typeface="Arial"/>
              <a:buAutoNum type="alphaLcParenR"/>
            </a:pPr>
            <a:r>
              <a:rPr lang="pl" sz="2400" err="1">
                <a:latin typeface="Arial"/>
                <a:ea typeface="Arial"/>
                <a:cs typeface="Arial"/>
                <a:sym typeface="Arial"/>
              </a:rPr>
              <a:t>Talking</a:t>
            </a:r>
            <a:r>
              <a:rPr lang="pl" sz="2400">
                <a:latin typeface="Arial"/>
                <a:ea typeface="Arial"/>
                <a:cs typeface="Arial"/>
                <a:sym typeface="Arial"/>
              </a:rPr>
              <a:t> to </a:t>
            </a:r>
            <a:r>
              <a:rPr lang="pl-PL" sz="2400" err="1">
                <a:latin typeface="Arial"/>
                <a:ea typeface="Arial"/>
                <a:cs typeface="Arial"/>
                <a:sym typeface="Arial"/>
              </a:rPr>
              <a:t>plants</a:t>
            </a:r>
            <a:r>
              <a:rPr lang="pl-PL" sz="2400">
                <a:latin typeface="Arial"/>
                <a:ea typeface="Arial"/>
                <a:cs typeface="Arial"/>
                <a:sym typeface="Arial"/>
              </a:rPr>
              <a:t> </a:t>
            </a:r>
          </a:p>
          <a:p>
            <a:pPr marL="914400" indent="-381000">
              <a:lnSpc>
                <a:spcPct val="200000"/>
              </a:lnSpc>
              <a:buSzPts val="2400"/>
              <a:buFont typeface="Arial"/>
              <a:buAutoNum type="alphaLcParenR"/>
            </a:pPr>
            <a:r>
              <a:rPr lang="pl" sz="2400" err="1">
                <a:latin typeface="Arial"/>
                <a:ea typeface="Arial"/>
                <a:cs typeface="Arial"/>
                <a:sym typeface="Arial"/>
              </a:rPr>
              <a:t>Talking</a:t>
            </a:r>
            <a:r>
              <a:rPr lang="pl" sz="2400">
                <a:latin typeface="Arial"/>
                <a:ea typeface="Arial"/>
                <a:cs typeface="Arial"/>
                <a:sym typeface="Arial"/>
              </a:rPr>
              <a:t> to </a:t>
            </a:r>
            <a:r>
              <a:rPr lang="pl" sz="2400" err="1">
                <a:latin typeface="Arial"/>
                <a:ea typeface="Arial"/>
                <a:cs typeface="Arial"/>
                <a:sym typeface="Arial"/>
              </a:rPr>
              <a:t>people</a:t>
            </a:r>
            <a:r>
              <a:rPr lang="pl" sz="2400">
                <a:latin typeface="Arial"/>
                <a:ea typeface="Arial"/>
                <a:cs typeface="Arial"/>
                <a:sym typeface="Arial"/>
              </a:rPr>
              <a:t> on the Earth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1" name="Google Shape;221;p2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p:txBody>
      </p:sp>
      <p:sp>
        <p:nvSpPr>
          <p:cNvPr id="222" name="Google Shape;222;p26"/>
          <p:cNvSpPr txBox="1">
            <a:spLocks noGrp="1"/>
          </p:cNvSpPr>
          <p:nvPr>
            <p:ph type="body" idx="1"/>
          </p:nvPr>
        </p:nvSpPr>
        <p:spPr>
          <a:xfrm>
            <a:off x="5464850" y="48088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pl"/>
              <a:t>https://www.youtube.com/watch?v=ej3ioOneTy8</a:t>
            </a:r>
            <a:endParaRPr/>
          </a:p>
        </p:txBody>
      </p:sp>
      <p:pic>
        <p:nvPicPr>
          <p:cNvPr id="223" name="Google Shape;223;p26"/>
          <p:cNvPicPr preferRelativeResize="0"/>
          <p:nvPr/>
        </p:nvPicPr>
        <p:blipFill>
          <a:blip r:embed="rId4">
            <a:alphaModFix/>
          </a:blip>
          <a:stretch>
            <a:fillRect/>
          </a:stretch>
        </p:blipFill>
        <p:spPr>
          <a:xfrm>
            <a:off x="1937950" y="411200"/>
            <a:ext cx="4538499" cy="4321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p27"/>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9" name="Google Shape;229;p27"/>
          <p:cNvSpPr txBox="1">
            <a:spLocks noGrp="1"/>
          </p:cNvSpPr>
          <p:nvPr>
            <p:ph type="title"/>
          </p:nvPr>
        </p:nvSpPr>
        <p:spPr>
          <a:xfrm>
            <a:off x="893500" y="356200"/>
            <a:ext cx="7356400" cy="926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600"/>
              <a:t>Thank you for your attention!!!</a:t>
            </a:r>
            <a:endParaRPr sz="3600"/>
          </a:p>
        </p:txBody>
      </p:sp>
      <p:sp>
        <p:nvSpPr>
          <p:cNvPr id="230" name="Google Shape;230;p27"/>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231" name="Google Shape;231;p27"/>
          <p:cNvPicPr preferRelativeResize="0"/>
          <p:nvPr/>
        </p:nvPicPr>
        <p:blipFill>
          <a:blip r:embed="rId4">
            <a:alphaModFix/>
          </a:blip>
          <a:stretch>
            <a:fillRect/>
          </a:stretch>
        </p:blipFill>
        <p:spPr>
          <a:xfrm>
            <a:off x="2103487" y="1449325"/>
            <a:ext cx="4454425" cy="2371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2" name="Google Shape;142;p14"/>
          <p:cNvSpPr txBox="1">
            <a:spLocks noGrp="1"/>
          </p:cNvSpPr>
          <p:nvPr>
            <p:ph type="title"/>
          </p:nvPr>
        </p:nvSpPr>
        <p:spPr>
          <a:xfrm>
            <a:off x="1290700" y="1024275"/>
            <a:ext cx="7038900" cy="29013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pl" sz="3300">
                <a:solidFill>
                  <a:srgbClr val="FFFFFF"/>
                </a:solidFill>
                <a:latin typeface="Arial"/>
                <a:ea typeface="Arial"/>
                <a:cs typeface="Arial"/>
                <a:sym typeface="Arial"/>
              </a:rPr>
              <a:t>''</a:t>
            </a:r>
            <a:r>
              <a:rPr lang="pl" sz="3300" err="1">
                <a:solidFill>
                  <a:srgbClr val="FFFFFF"/>
                </a:solidFill>
                <a:latin typeface="Arial"/>
                <a:ea typeface="Arial"/>
                <a:cs typeface="Arial"/>
                <a:sym typeface="Arial"/>
              </a:rPr>
              <a:t>Maybe</a:t>
            </a:r>
            <a:r>
              <a:rPr lang="pl" sz="3300">
                <a:solidFill>
                  <a:srgbClr val="FFFFFF"/>
                </a:solidFill>
                <a:latin typeface="Arial"/>
                <a:ea typeface="Arial"/>
                <a:cs typeface="Arial"/>
                <a:sym typeface="Arial"/>
              </a:rPr>
              <a:t> </a:t>
            </a:r>
            <a:r>
              <a:rPr lang="pl" sz="3300" err="1">
                <a:solidFill>
                  <a:srgbClr val="FFFFFF"/>
                </a:solidFill>
                <a:latin typeface="Arial"/>
                <a:ea typeface="Arial"/>
                <a:cs typeface="Arial"/>
                <a:sym typeface="Arial"/>
              </a:rPr>
              <a:t>I’ll</a:t>
            </a:r>
            <a:r>
              <a:rPr lang="pl" sz="3300">
                <a:solidFill>
                  <a:srgbClr val="FFFFFF"/>
                </a:solidFill>
                <a:latin typeface="Arial"/>
                <a:ea typeface="Arial"/>
                <a:cs typeface="Arial"/>
                <a:sym typeface="Arial"/>
              </a:rPr>
              <a:t> post a </a:t>
            </a:r>
            <a:r>
              <a:rPr lang="pl" sz="3300" err="1">
                <a:solidFill>
                  <a:srgbClr val="FFFFFF"/>
                </a:solidFill>
                <a:latin typeface="Arial"/>
                <a:ea typeface="Arial"/>
                <a:cs typeface="Arial"/>
                <a:sym typeface="Arial"/>
              </a:rPr>
              <a:t>consumer</a:t>
            </a:r>
            <a:r>
              <a:rPr lang="pl" sz="3300">
                <a:solidFill>
                  <a:srgbClr val="FFFFFF"/>
                </a:solidFill>
                <a:latin typeface="Arial"/>
                <a:ea typeface="Arial"/>
                <a:cs typeface="Arial"/>
                <a:sym typeface="Arial"/>
              </a:rPr>
              <a:t> </a:t>
            </a:r>
            <a:r>
              <a:rPr lang="pl" sz="3300" err="1">
                <a:solidFill>
                  <a:srgbClr val="FFFFFF"/>
                </a:solidFill>
                <a:latin typeface="Arial"/>
                <a:ea typeface="Arial"/>
                <a:cs typeface="Arial"/>
                <a:sym typeface="Arial"/>
              </a:rPr>
              <a:t>review</a:t>
            </a:r>
            <a:r>
              <a:rPr lang="pl" sz="3300">
                <a:solidFill>
                  <a:srgbClr val="FFFFFF"/>
                </a:solidFill>
                <a:latin typeface="Arial"/>
                <a:ea typeface="Arial"/>
                <a:cs typeface="Arial"/>
                <a:sym typeface="Arial"/>
              </a:rPr>
              <a:t>. “</a:t>
            </a:r>
            <a:r>
              <a:rPr lang="pl" sz="3300" err="1">
                <a:solidFill>
                  <a:srgbClr val="FFFFFF"/>
                </a:solidFill>
                <a:latin typeface="Arial"/>
                <a:ea typeface="Arial"/>
                <a:cs typeface="Arial"/>
                <a:sym typeface="Arial"/>
              </a:rPr>
              <a:t>Brought</a:t>
            </a:r>
            <a:r>
              <a:rPr lang="pl" sz="3300">
                <a:solidFill>
                  <a:srgbClr val="FFFFFF"/>
                </a:solidFill>
                <a:latin typeface="Arial"/>
                <a:ea typeface="Arial"/>
                <a:cs typeface="Arial"/>
                <a:sym typeface="Arial"/>
              </a:rPr>
              <a:t> </a:t>
            </a:r>
            <a:r>
              <a:rPr lang="pl" sz="3300" err="1">
                <a:solidFill>
                  <a:srgbClr val="FFFFFF"/>
                </a:solidFill>
                <a:latin typeface="Arial"/>
                <a:ea typeface="Arial"/>
                <a:cs typeface="Arial"/>
                <a:sym typeface="Arial"/>
              </a:rPr>
              <a:t>product</a:t>
            </a:r>
            <a:r>
              <a:rPr lang="pl" sz="3300">
                <a:solidFill>
                  <a:srgbClr val="FFFFFF"/>
                </a:solidFill>
                <a:latin typeface="Arial"/>
                <a:ea typeface="Arial"/>
                <a:cs typeface="Arial"/>
                <a:sym typeface="Arial"/>
              </a:rPr>
              <a:t> to </a:t>
            </a:r>
            <a:r>
              <a:rPr lang="pl" sz="3300" err="1">
                <a:solidFill>
                  <a:srgbClr val="FFFFFF"/>
                </a:solidFill>
                <a:latin typeface="Arial"/>
                <a:ea typeface="Arial"/>
                <a:cs typeface="Arial"/>
                <a:sym typeface="Arial"/>
              </a:rPr>
              <a:t>surface</a:t>
            </a:r>
            <a:r>
              <a:rPr lang="pl" sz="3300">
                <a:solidFill>
                  <a:srgbClr val="FFFFFF"/>
                </a:solidFill>
                <a:latin typeface="Arial"/>
                <a:ea typeface="Arial"/>
                <a:cs typeface="Arial"/>
                <a:sym typeface="Arial"/>
              </a:rPr>
              <a:t> of Mars. It </a:t>
            </a:r>
            <a:r>
              <a:rPr lang="pl" sz="3300" err="1">
                <a:solidFill>
                  <a:srgbClr val="FFFFFF"/>
                </a:solidFill>
                <a:latin typeface="Arial"/>
                <a:ea typeface="Arial"/>
                <a:cs typeface="Arial"/>
                <a:sym typeface="Arial"/>
              </a:rPr>
              <a:t>stopped</a:t>
            </a:r>
            <a:r>
              <a:rPr lang="pl" sz="3300">
                <a:solidFill>
                  <a:srgbClr val="FFFFFF"/>
                </a:solidFill>
                <a:latin typeface="Arial"/>
                <a:ea typeface="Arial"/>
                <a:cs typeface="Arial"/>
                <a:sym typeface="Arial"/>
              </a:rPr>
              <a:t> </a:t>
            </a:r>
            <a:r>
              <a:rPr lang="pl" sz="3300" err="1">
                <a:solidFill>
                  <a:srgbClr val="FFFFFF"/>
                </a:solidFill>
                <a:latin typeface="Arial"/>
                <a:ea typeface="Arial"/>
                <a:cs typeface="Arial"/>
                <a:sym typeface="Arial"/>
              </a:rPr>
              <a:t>working</a:t>
            </a:r>
            <a:r>
              <a:rPr lang="pl" sz="3300">
                <a:solidFill>
                  <a:srgbClr val="FFFFFF"/>
                </a:solidFill>
                <a:latin typeface="Arial"/>
                <a:ea typeface="Arial"/>
                <a:cs typeface="Arial"/>
                <a:sym typeface="Arial"/>
              </a:rPr>
              <a:t>. 0/10.''</a:t>
            </a:r>
            <a:endParaRPr sz="3300">
              <a:solidFill>
                <a:srgbClr val="FFFFFF"/>
              </a:solidFill>
              <a:latin typeface="Arial"/>
              <a:ea typeface="Arial"/>
              <a:cs typeface="Arial"/>
              <a:sym typeface="Arial"/>
            </a:endParaRPr>
          </a:p>
          <a:p>
            <a:pPr marL="914400" lvl="0" indent="0" algn="l" rtl="0">
              <a:lnSpc>
                <a:spcPct val="115000"/>
              </a:lnSpc>
              <a:spcBef>
                <a:spcPts val="0"/>
              </a:spcBef>
              <a:spcAft>
                <a:spcPts val="0"/>
              </a:spcAft>
              <a:buNone/>
            </a:pPr>
            <a:endParaRPr sz="3300">
              <a:solidFill>
                <a:srgbClr val="FFFFF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8" name="Google Shape;148;p15"/>
          <p:cNvSpPr txBox="1">
            <a:spLocks noGrp="1"/>
          </p:cNvSpPr>
          <p:nvPr>
            <p:ph type="title"/>
          </p:nvPr>
        </p:nvSpPr>
        <p:spPr>
          <a:xfrm>
            <a:off x="940250" y="957250"/>
            <a:ext cx="7533400" cy="3521100"/>
          </a:xfrm>
          <a:prstGeom prst="rect">
            <a:avLst/>
          </a:prstGeom>
        </p:spPr>
        <p:txBody>
          <a:bodyPr spcFirstLastPara="1" wrap="square" lIns="91425" tIns="91425" rIns="91425" bIns="91425" anchor="ctr" anchorCtr="0">
            <a:normAutofit/>
          </a:bodyPr>
          <a:lstStyle/>
          <a:p>
            <a:pPr marL="0" lvl="0" indent="0" algn="ctr" rtl="0">
              <a:lnSpc>
                <a:spcPct val="115000"/>
              </a:lnSpc>
              <a:spcBef>
                <a:spcPts val="0"/>
              </a:spcBef>
              <a:spcAft>
                <a:spcPts val="0"/>
              </a:spcAft>
              <a:buNone/>
            </a:pPr>
            <a:r>
              <a:rPr lang="pl" sz="3200">
                <a:solidFill>
                  <a:srgbClr val="FFFFFF"/>
                </a:solidFill>
                <a:latin typeface="Arial"/>
                <a:ea typeface="Arial"/>
                <a:cs typeface="Arial"/>
                <a:sym typeface="Arial"/>
              </a:rPr>
              <a:t>''</a:t>
            </a:r>
            <a:r>
              <a:rPr lang="pl" sz="3200" err="1">
                <a:solidFill>
                  <a:srgbClr val="FFFFFF"/>
                </a:solidFill>
                <a:latin typeface="Arial"/>
                <a:ea typeface="Arial"/>
                <a:cs typeface="Arial"/>
                <a:sym typeface="Arial"/>
              </a:rPr>
              <a:t>Yeah</a:t>
            </a:r>
            <a:r>
              <a:rPr lang="pl" sz="3200">
                <a:solidFill>
                  <a:srgbClr val="FFFFFF"/>
                </a:solidFill>
                <a:latin typeface="Arial"/>
                <a:ea typeface="Arial"/>
                <a:cs typeface="Arial"/>
                <a:sym typeface="Arial"/>
              </a:rPr>
              <a:t>, I </a:t>
            </a:r>
            <a:r>
              <a:rPr lang="pl" sz="3200" err="1">
                <a:solidFill>
                  <a:srgbClr val="FFFFFF"/>
                </a:solidFill>
                <a:latin typeface="Arial"/>
                <a:ea typeface="Arial"/>
                <a:cs typeface="Arial"/>
                <a:sym typeface="Arial"/>
              </a:rPr>
              <a:t>know</a:t>
            </a:r>
            <a:r>
              <a:rPr lang="pl" sz="3200">
                <a:solidFill>
                  <a:srgbClr val="FFFFFF"/>
                </a:solidFill>
                <a:latin typeface="Arial"/>
                <a:ea typeface="Arial"/>
                <a:cs typeface="Arial"/>
                <a:sym typeface="Arial"/>
              </a:rPr>
              <a:t>, </a:t>
            </a:r>
            <a:r>
              <a:rPr lang="pl" sz="3200" err="1">
                <a:solidFill>
                  <a:srgbClr val="FFFFFF"/>
                </a:solidFill>
                <a:latin typeface="Arial"/>
                <a:ea typeface="Arial"/>
                <a:cs typeface="Arial"/>
                <a:sym typeface="Arial"/>
              </a:rPr>
              <a:t>it’s</a:t>
            </a:r>
            <a:r>
              <a:rPr lang="pl" sz="3200">
                <a:solidFill>
                  <a:srgbClr val="FFFFFF"/>
                </a:solidFill>
                <a:latin typeface="Arial"/>
                <a:ea typeface="Arial"/>
                <a:cs typeface="Arial"/>
                <a:sym typeface="Arial"/>
              </a:rPr>
              <a:t> a </a:t>
            </a:r>
            <a:r>
              <a:rPr lang="pl" sz="3200" err="1">
                <a:solidFill>
                  <a:srgbClr val="FFFFFF"/>
                </a:solidFill>
                <a:latin typeface="Arial"/>
                <a:ea typeface="Arial"/>
                <a:cs typeface="Arial"/>
                <a:sym typeface="Arial"/>
              </a:rPr>
              <a:t>stupid</a:t>
            </a:r>
            <a:r>
              <a:rPr lang="pl" sz="3200">
                <a:solidFill>
                  <a:srgbClr val="FFFFFF"/>
                </a:solidFill>
                <a:latin typeface="Arial"/>
                <a:ea typeface="Arial"/>
                <a:cs typeface="Arial"/>
                <a:sym typeface="Arial"/>
              </a:rPr>
              <a:t> </a:t>
            </a:r>
            <a:r>
              <a:rPr lang="pl" sz="3200" err="1">
                <a:solidFill>
                  <a:srgbClr val="FFFFFF"/>
                </a:solidFill>
                <a:latin typeface="Arial"/>
                <a:ea typeface="Arial"/>
                <a:cs typeface="Arial"/>
                <a:sym typeface="Arial"/>
              </a:rPr>
              <a:t>thing</a:t>
            </a:r>
            <a:r>
              <a:rPr lang="pl" sz="3200">
                <a:solidFill>
                  <a:srgbClr val="FFFFFF"/>
                </a:solidFill>
                <a:latin typeface="Arial"/>
                <a:ea typeface="Arial"/>
                <a:cs typeface="Arial"/>
                <a:sym typeface="Arial"/>
              </a:rPr>
              <a:t> to </a:t>
            </a:r>
            <a:r>
              <a:rPr lang="pl" sz="3200" err="1">
                <a:solidFill>
                  <a:srgbClr val="FFFFFF"/>
                </a:solidFill>
                <a:latin typeface="Arial"/>
                <a:ea typeface="Arial"/>
                <a:cs typeface="Arial"/>
                <a:sym typeface="Arial"/>
              </a:rPr>
              <a:t>think</a:t>
            </a:r>
            <a:r>
              <a:rPr lang="pl" sz="3200">
                <a:solidFill>
                  <a:srgbClr val="FFFFFF"/>
                </a:solidFill>
                <a:latin typeface="Arial"/>
                <a:ea typeface="Arial"/>
                <a:cs typeface="Arial"/>
                <a:sym typeface="Arial"/>
              </a:rPr>
              <a:t> </a:t>
            </a:r>
            <a:r>
              <a:rPr lang="pl" sz="3200" err="1">
                <a:solidFill>
                  <a:srgbClr val="FFFFFF"/>
                </a:solidFill>
                <a:latin typeface="Arial"/>
                <a:ea typeface="Arial"/>
                <a:cs typeface="Arial"/>
                <a:sym typeface="Arial"/>
              </a:rPr>
              <a:t>about</a:t>
            </a:r>
            <a:r>
              <a:rPr lang="pl" sz="3200">
                <a:solidFill>
                  <a:srgbClr val="FFFFFF"/>
                </a:solidFill>
                <a:latin typeface="Arial"/>
                <a:ea typeface="Arial"/>
                <a:cs typeface="Arial"/>
                <a:sym typeface="Arial"/>
              </a:rPr>
              <a:t>, but I </a:t>
            </a:r>
            <a:r>
              <a:rPr lang="pl" sz="3200" err="1">
                <a:solidFill>
                  <a:srgbClr val="FFFFFF"/>
                </a:solidFill>
                <a:latin typeface="Arial"/>
                <a:ea typeface="Arial"/>
                <a:cs typeface="Arial"/>
                <a:sym typeface="Arial"/>
              </a:rPr>
              <a:t>have</a:t>
            </a:r>
            <a:r>
              <a:rPr lang="pl" sz="3200">
                <a:solidFill>
                  <a:srgbClr val="FFFFFF"/>
                </a:solidFill>
                <a:latin typeface="Arial"/>
                <a:ea typeface="Arial"/>
                <a:cs typeface="Arial"/>
                <a:sym typeface="Arial"/>
              </a:rPr>
              <a:t> a lot of </a:t>
            </a:r>
            <a:r>
              <a:rPr lang="pl" sz="3200" err="1">
                <a:solidFill>
                  <a:srgbClr val="FFFFFF"/>
                </a:solidFill>
                <a:latin typeface="Arial"/>
                <a:ea typeface="Arial"/>
                <a:cs typeface="Arial"/>
                <a:sym typeface="Arial"/>
              </a:rPr>
              <a:t>free</a:t>
            </a:r>
            <a:r>
              <a:rPr lang="pl" sz="3200">
                <a:solidFill>
                  <a:srgbClr val="FFFFFF"/>
                </a:solidFill>
                <a:latin typeface="Arial"/>
                <a:ea typeface="Arial"/>
                <a:cs typeface="Arial"/>
                <a:sym typeface="Arial"/>
              </a:rPr>
              <a:t> </a:t>
            </a:r>
            <a:r>
              <a:rPr lang="pl" sz="3200" err="1">
                <a:solidFill>
                  <a:srgbClr val="FFFFFF"/>
                </a:solidFill>
                <a:latin typeface="Arial"/>
                <a:ea typeface="Arial"/>
                <a:cs typeface="Arial"/>
                <a:sym typeface="Arial"/>
              </a:rPr>
              <a:t>time</a:t>
            </a:r>
            <a:r>
              <a:rPr lang="pl" sz="3200">
                <a:solidFill>
                  <a:srgbClr val="FFFFFF"/>
                </a:solidFill>
                <a:latin typeface="Arial"/>
                <a:ea typeface="Arial"/>
                <a:cs typeface="Arial"/>
                <a:sym typeface="Arial"/>
              </a:rPr>
              <a:t>.''</a:t>
            </a:r>
            <a:endParaRPr sz="3200">
              <a:solidFill>
                <a:srgbClr val="FFFFFF"/>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16"/>
          <p:cNvPicPr preferRelativeResize="0"/>
          <p:nvPr/>
        </p:nvPicPr>
        <p:blipFill>
          <a:blip r:embed="rId3">
            <a:alphaModFix/>
          </a:blip>
          <a:stretch>
            <a:fillRect/>
          </a:stretch>
        </p:blipFill>
        <p:spPr>
          <a:xfrm>
            <a:off x="0" y="0"/>
            <a:ext cx="9144000" cy="5143500"/>
          </a:xfrm>
          <a:prstGeom prst="rect">
            <a:avLst/>
          </a:prstGeom>
          <a:noFill/>
          <a:ln>
            <a:noFill/>
          </a:ln>
        </p:spPr>
      </p:pic>
      <p:sp>
        <p:nvSpPr>
          <p:cNvPr id="154" name="Google Shape;154;p16"/>
          <p:cNvSpPr txBox="1">
            <a:spLocks noGrp="1"/>
          </p:cNvSpPr>
          <p:nvPr>
            <p:ph type="title"/>
          </p:nvPr>
        </p:nvSpPr>
        <p:spPr>
          <a:xfrm>
            <a:off x="1156475" y="811200"/>
            <a:ext cx="6777750" cy="3521100"/>
          </a:xfrm>
          <a:prstGeom prst="rect">
            <a:avLst/>
          </a:prstGeom>
        </p:spPr>
        <p:txBody>
          <a:bodyPr spcFirstLastPara="1" wrap="square" lIns="91425" tIns="91425" rIns="91425" bIns="91425" anchor="ctr" anchorCtr="0">
            <a:normAutofit/>
          </a:bodyPr>
          <a:lstStyle/>
          <a:p>
            <a:pPr algn="ctr">
              <a:lnSpc>
                <a:spcPct val="115000"/>
              </a:lnSpc>
            </a:pPr>
            <a:r>
              <a:rPr lang="pl" sz="2000">
                <a:solidFill>
                  <a:srgbClr val="FFFFFF"/>
                </a:solidFill>
                <a:latin typeface="Arial"/>
                <a:ea typeface="Arial"/>
                <a:cs typeface="Arial"/>
                <a:sym typeface="Arial"/>
              </a:rPr>
              <a:t>''</a:t>
            </a:r>
            <a:r>
              <a:rPr lang="pl" sz="2000" err="1">
                <a:solidFill>
                  <a:srgbClr val="FFFFFF"/>
                </a:solidFill>
                <a:latin typeface="Arial"/>
                <a:ea typeface="Arial"/>
                <a:cs typeface="Arial"/>
                <a:sym typeface="Arial"/>
              </a:rPr>
              <a:t>They</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say</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once</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you</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grow</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crops</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somewhere</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you</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have</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officially</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colonised</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it</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So</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technically</a:t>
            </a:r>
            <a:r>
              <a:rPr lang="pl" sz="2000">
                <a:solidFill>
                  <a:srgbClr val="FFFFFF"/>
                </a:solidFill>
                <a:latin typeface="Arial"/>
                <a:ea typeface="Arial"/>
                <a:cs typeface="Arial"/>
                <a:sym typeface="Arial"/>
              </a:rPr>
              <a:t>, I </a:t>
            </a:r>
            <a:r>
              <a:rPr lang="pl" sz="2000" err="1">
                <a:solidFill>
                  <a:srgbClr val="FFFFFF"/>
                </a:solidFill>
                <a:latin typeface="Arial"/>
                <a:ea typeface="Arial"/>
                <a:cs typeface="Arial"/>
                <a:sym typeface="Arial"/>
              </a:rPr>
              <a:t>colonised</a:t>
            </a:r>
            <a:r>
              <a:rPr lang="pl" sz="2000">
                <a:solidFill>
                  <a:srgbClr val="FFFFFF"/>
                </a:solidFill>
                <a:latin typeface="Arial"/>
                <a:ea typeface="Arial"/>
                <a:cs typeface="Arial"/>
                <a:sym typeface="Arial"/>
              </a:rPr>
              <a:t> Mars. In </a:t>
            </a:r>
            <a:r>
              <a:rPr lang="pl" sz="2000" err="1">
                <a:solidFill>
                  <a:srgbClr val="FFFFFF"/>
                </a:solidFill>
                <a:latin typeface="Arial"/>
                <a:ea typeface="Arial"/>
                <a:cs typeface="Arial"/>
                <a:sym typeface="Arial"/>
              </a:rPr>
              <a:t>your</a:t>
            </a:r>
            <a:r>
              <a:rPr lang="pl" sz="2000">
                <a:solidFill>
                  <a:srgbClr val="FFFFFF"/>
                </a:solidFill>
                <a:latin typeface="Arial"/>
                <a:ea typeface="Arial"/>
                <a:cs typeface="Arial"/>
                <a:sym typeface="Arial"/>
              </a:rPr>
              <a:t> </a:t>
            </a:r>
            <a:r>
              <a:rPr lang="pl" sz="2000" i="1">
                <a:solidFill>
                  <a:srgbClr val="FFFFFF"/>
                </a:solidFill>
                <a:latin typeface="Arial"/>
                <a:ea typeface="Arial"/>
                <a:cs typeface="Arial"/>
                <a:sym typeface="Arial"/>
              </a:rPr>
              <a:t>face</a:t>
            </a:r>
            <a:r>
              <a:rPr lang="pl" sz="2000">
                <a:solidFill>
                  <a:srgbClr val="FFFFFF"/>
                </a:solidFill>
                <a:latin typeface="Arial"/>
                <a:ea typeface="Arial"/>
                <a:cs typeface="Arial"/>
                <a:sym typeface="Arial"/>
              </a:rPr>
              <a:t>, Neil Armstrong!’</a:t>
            </a:r>
            <a:endParaRPr sz="2000">
              <a:solidFill>
                <a:srgbClr val="FFFFFF"/>
              </a:solidFill>
              <a:latin typeface="Arial"/>
              <a:ea typeface="Arial"/>
              <a:cs typeface="Arial"/>
              <a:sym typeface="Arial"/>
            </a:endParaRPr>
          </a:p>
          <a:p>
            <a:pPr marL="0" lvl="0" indent="0" algn="ctr" rtl="0">
              <a:lnSpc>
                <a:spcPct val="115000"/>
              </a:lnSpc>
              <a:spcBef>
                <a:spcPts val="0"/>
              </a:spcBef>
              <a:spcAft>
                <a:spcPts val="0"/>
              </a:spcAft>
              <a:buNone/>
            </a:pPr>
            <a:endParaRPr sz="2000">
              <a:solidFill>
                <a:srgbClr val="FFFFFF"/>
              </a:solidFill>
              <a:latin typeface="Arial"/>
              <a:ea typeface="Arial"/>
              <a:cs typeface="Arial"/>
              <a:sym typeface="Arial"/>
            </a:endParaRPr>
          </a:p>
          <a:p>
            <a:pPr algn="ctr">
              <a:lnSpc>
                <a:spcPct val="115000"/>
              </a:lnSpc>
            </a:pPr>
            <a:r>
              <a:rPr lang="pl" sz="2000">
                <a:solidFill>
                  <a:srgbClr val="FFFFFF"/>
                </a:solidFill>
                <a:latin typeface="Arial"/>
                <a:ea typeface="Arial"/>
                <a:cs typeface="Arial"/>
                <a:sym typeface="Arial"/>
              </a:rPr>
              <a:t>''</a:t>
            </a:r>
            <a:r>
              <a:rPr lang="pl" sz="2000" err="1">
                <a:solidFill>
                  <a:srgbClr val="FFFFFF"/>
                </a:solidFill>
                <a:latin typeface="Arial"/>
                <a:ea typeface="Arial"/>
                <a:cs typeface="Arial"/>
                <a:sym typeface="Arial"/>
              </a:rPr>
              <a:t>I’ll</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spend</a:t>
            </a:r>
            <a:r>
              <a:rPr lang="pl" sz="2000">
                <a:solidFill>
                  <a:srgbClr val="FFFFFF"/>
                </a:solidFill>
                <a:latin typeface="Arial"/>
                <a:ea typeface="Arial"/>
                <a:cs typeface="Arial"/>
                <a:sym typeface="Arial"/>
              </a:rPr>
              <a:t> the </a:t>
            </a:r>
            <a:r>
              <a:rPr lang="pl" sz="2000" err="1">
                <a:solidFill>
                  <a:srgbClr val="FFFFFF"/>
                </a:solidFill>
                <a:latin typeface="Arial"/>
                <a:ea typeface="Arial"/>
                <a:cs typeface="Arial"/>
                <a:sym typeface="Arial"/>
              </a:rPr>
              <a:t>rest</a:t>
            </a:r>
            <a:r>
              <a:rPr lang="pl" sz="2000">
                <a:solidFill>
                  <a:srgbClr val="FFFFFF"/>
                </a:solidFill>
                <a:latin typeface="Arial"/>
                <a:ea typeface="Arial"/>
                <a:cs typeface="Arial"/>
                <a:sym typeface="Arial"/>
              </a:rPr>
              <a:t> of the </a:t>
            </a:r>
            <a:r>
              <a:rPr lang="pl" sz="2000" err="1">
                <a:solidFill>
                  <a:srgbClr val="FFFFFF"/>
                </a:solidFill>
                <a:latin typeface="Arial"/>
                <a:ea typeface="Arial"/>
                <a:cs typeface="Arial"/>
                <a:sym typeface="Arial"/>
              </a:rPr>
              <a:t>evening</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enjoying</a:t>
            </a:r>
            <a:r>
              <a:rPr lang="pl" sz="2000">
                <a:solidFill>
                  <a:srgbClr val="FFFFFF"/>
                </a:solidFill>
                <a:latin typeface="Arial"/>
                <a:ea typeface="Arial"/>
                <a:cs typeface="Arial"/>
                <a:sym typeface="Arial"/>
              </a:rPr>
              <a:t> a </a:t>
            </a:r>
            <a:r>
              <a:rPr lang="pl" sz="2000" err="1">
                <a:solidFill>
                  <a:srgbClr val="FFFFFF"/>
                </a:solidFill>
                <a:latin typeface="Arial"/>
                <a:ea typeface="Arial"/>
                <a:cs typeface="Arial"/>
                <a:sym typeface="Arial"/>
              </a:rPr>
              <a:t>potato</a:t>
            </a:r>
            <a:r>
              <a:rPr lang="pl" sz="2000">
                <a:solidFill>
                  <a:srgbClr val="FFFFFF"/>
                </a:solidFill>
                <a:latin typeface="Arial"/>
                <a:ea typeface="Arial"/>
                <a:cs typeface="Arial"/>
                <a:sym typeface="Arial"/>
              </a:rPr>
              <a:t>. And by “</a:t>
            </a:r>
            <a:r>
              <a:rPr lang="pl" sz="2000" err="1">
                <a:solidFill>
                  <a:srgbClr val="FFFFFF"/>
                </a:solidFill>
                <a:latin typeface="Arial"/>
                <a:ea typeface="Arial"/>
                <a:cs typeface="Arial"/>
                <a:sym typeface="Arial"/>
              </a:rPr>
              <a:t>enjoying</a:t>
            </a:r>
            <a:r>
              <a:rPr lang="pl" sz="2000">
                <a:solidFill>
                  <a:srgbClr val="FFFFFF"/>
                </a:solidFill>
                <a:latin typeface="Arial"/>
                <a:ea typeface="Arial"/>
                <a:cs typeface="Arial"/>
                <a:sym typeface="Arial"/>
              </a:rPr>
              <a:t>” I </a:t>
            </a:r>
            <a:r>
              <a:rPr lang="pl" sz="2000" err="1">
                <a:solidFill>
                  <a:srgbClr val="FFFFFF"/>
                </a:solidFill>
                <a:latin typeface="Arial"/>
                <a:ea typeface="Arial"/>
                <a:cs typeface="Arial"/>
                <a:sym typeface="Arial"/>
              </a:rPr>
              <a:t>mean</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hating</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so</a:t>
            </a:r>
            <a:r>
              <a:rPr lang="pl" sz="2000">
                <a:solidFill>
                  <a:srgbClr val="FFFFFF"/>
                </a:solidFill>
                <a:latin typeface="Arial"/>
                <a:ea typeface="Arial"/>
                <a:cs typeface="Arial"/>
                <a:sym typeface="Arial"/>
              </a:rPr>
              <a:t> much I want to </a:t>
            </a:r>
            <a:r>
              <a:rPr lang="pl" sz="2000" err="1">
                <a:solidFill>
                  <a:srgbClr val="FFFFFF"/>
                </a:solidFill>
                <a:latin typeface="Arial"/>
                <a:ea typeface="Arial"/>
                <a:cs typeface="Arial"/>
                <a:sym typeface="Arial"/>
              </a:rPr>
              <a:t>kill</a:t>
            </a:r>
            <a:r>
              <a:rPr lang="pl" sz="2000">
                <a:solidFill>
                  <a:srgbClr val="FFFFFF"/>
                </a:solidFill>
                <a:latin typeface="Arial"/>
                <a:ea typeface="Arial"/>
                <a:cs typeface="Arial"/>
                <a:sym typeface="Arial"/>
              </a:rPr>
              <a:t> </a:t>
            </a:r>
            <a:r>
              <a:rPr lang="pl" sz="2000" err="1">
                <a:solidFill>
                  <a:srgbClr val="FFFFFF"/>
                </a:solidFill>
                <a:latin typeface="Arial"/>
                <a:ea typeface="Arial"/>
                <a:cs typeface="Arial"/>
                <a:sym typeface="Arial"/>
              </a:rPr>
              <a:t>people</a:t>
            </a:r>
            <a:r>
              <a:rPr lang="pl" sz="2000">
                <a:solidFill>
                  <a:srgbClr val="FFFFFF"/>
                </a:solidFill>
                <a:latin typeface="Arial"/>
                <a:ea typeface="Arial"/>
                <a:cs typeface="Arial"/>
                <a:sym typeface="Arial"/>
              </a:rPr>
              <a:t>.''</a:t>
            </a:r>
            <a:endParaRPr sz="2000">
              <a:solidFill>
                <a:srgbClr val="FFFFFF"/>
              </a:solidFill>
              <a:latin typeface="Arial"/>
              <a:ea typeface="Arial"/>
              <a:cs typeface="Arial"/>
              <a:sym typeface="Arial"/>
            </a:endParaRPr>
          </a:p>
          <a:p>
            <a:pPr marL="0" lvl="0" indent="0" algn="l" rtl="0">
              <a:spcBef>
                <a:spcPts val="0"/>
              </a:spcBef>
              <a:spcAft>
                <a:spcPts val="0"/>
              </a:spcAft>
              <a:buNone/>
            </a:pP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0" name="Google Shape;160;p17"/>
          <p:cNvSpPr txBox="1">
            <a:spLocks noGrp="1"/>
          </p:cNvSpPr>
          <p:nvPr>
            <p:ph type="title"/>
          </p:nvPr>
        </p:nvSpPr>
        <p:spPr>
          <a:xfrm>
            <a:off x="1397400" y="938200"/>
            <a:ext cx="6352300" cy="35211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pl" sz="2400">
                <a:solidFill>
                  <a:srgbClr val="FFFFFF"/>
                </a:solidFill>
                <a:latin typeface="Arial"/>
                <a:ea typeface="Arial"/>
                <a:cs typeface="Arial"/>
                <a:sym typeface="Arial"/>
              </a:rPr>
              <a:t>''</a:t>
            </a:r>
            <a:r>
              <a:rPr lang="pl" sz="2400" err="1">
                <a:solidFill>
                  <a:srgbClr val="FFFFFF"/>
                </a:solidFill>
                <a:latin typeface="Arial"/>
                <a:ea typeface="Arial"/>
                <a:cs typeface="Arial"/>
                <a:sym typeface="Arial"/>
              </a:rPr>
              <a:t>Yes</a:t>
            </a:r>
            <a:r>
              <a:rPr lang="pl" sz="2400">
                <a:solidFill>
                  <a:srgbClr val="FFFFFF"/>
                </a:solidFill>
                <a:latin typeface="Arial"/>
                <a:ea typeface="Arial"/>
                <a:cs typeface="Arial"/>
                <a:sym typeface="Arial"/>
              </a:rPr>
              <a:t>, of </a:t>
            </a:r>
            <a:r>
              <a:rPr lang="pl" sz="2400" err="1">
                <a:solidFill>
                  <a:srgbClr val="FFFFFF"/>
                </a:solidFill>
                <a:latin typeface="Arial"/>
                <a:ea typeface="Arial"/>
                <a:cs typeface="Arial"/>
                <a:sym typeface="Arial"/>
              </a:rPr>
              <a:t>course</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duck</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tape</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works</a:t>
            </a:r>
            <a:r>
              <a:rPr lang="pl" sz="2400">
                <a:solidFill>
                  <a:srgbClr val="FFFFFF"/>
                </a:solidFill>
                <a:latin typeface="Arial"/>
                <a:ea typeface="Arial"/>
                <a:cs typeface="Arial"/>
                <a:sym typeface="Arial"/>
              </a:rPr>
              <a:t> in a </a:t>
            </a:r>
            <a:r>
              <a:rPr lang="pl" sz="2400" err="1">
                <a:solidFill>
                  <a:srgbClr val="FFFFFF"/>
                </a:solidFill>
                <a:latin typeface="Arial"/>
                <a:ea typeface="Arial"/>
                <a:cs typeface="Arial"/>
                <a:sym typeface="Arial"/>
              </a:rPr>
              <a:t>near-vacuum</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Duck</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tape</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works</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anywhere</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Duck</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tape</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is</a:t>
            </a:r>
            <a:r>
              <a:rPr lang="pl" sz="2400">
                <a:solidFill>
                  <a:srgbClr val="FFFFFF"/>
                </a:solidFill>
                <a:latin typeface="Arial"/>
                <a:ea typeface="Arial"/>
                <a:cs typeface="Arial"/>
                <a:sym typeface="Arial"/>
              </a:rPr>
              <a:t> </a:t>
            </a:r>
            <a:r>
              <a:rPr lang="pl" sz="2400" err="1">
                <a:solidFill>
                  <a:srgbClr val="FFFFFF"/>
                </a:solidFill>
                <a:latin typeface="Arial"/>
                <a:ea typeface="Arial"/>
                <a:cs typeface="Arial"/>
                <a:sym typeface="Arial"/>
              </a:rPr>
              <a:t>magic</a:t>
            </a:r>
            <a:r>
              <a:rPr lang="pl" sz="2400">
                <a:solidFill>
                  <a:srgbClr val="FFFFFF"/>
                </a:solidFill>
                <a:latin typeface="Arial"/>
                <a:ea typeface="Arial"/>
                <a:cs typeface="Arial"/>
                <a:sym typeface="Arial"/>
              </a:rPr>
              <a:t> and </a:t>
            </a:r>
            <a:r>
              <a:rPr lang="pl" sz="2400" err="1">
                <a:solidFill>
                  <a:srgbClr val="FFFFFF"/>
                </a:solidFill>
                <a:latin typeface="Arial"/>
                <a:ea typeface="Arial"/>
                <a:cs typeface="Arial"/>
                <a:sym typeface="Arial"/>
              </a:rPr>
              <a:t>should</a:t>
            </a:r>
            <a:r>
              <a:rPr lang="pl" sz="2400">
                <a:solidFill>
                  <a:srgbClr val="FFFFFF"/>
                </a:solidFill>
                <a:latin typeface="Arial"/>
                <a:ea typeface="Arial"/>
                <a:cs typeface="Arial"/>
                <a:sym typeface="Arial"/>
              </a:rPr>
              <a:t> be </a:t>
            </a:r>
            <a:r>
              <a:rPr lang="pl" sz="2400" err="1">
                <a:solidFill>
                  <a:srgbClr val="FFFFFF"/>
                </a:solidFill>
                <a:latin typeface="Arial"/>
                <a:ea typeface="Arial"/>
                <a:cs typeface="Arial"/>
                <a:sym typeface="Arial"/>
              </a:rPr>
              <a:t>worshipped</a:t>
            </a:r>
            <a:r>
              <a:rPr lang="pl" sz="2400">
                <a:solidFill>
                  <a:srgbClr val="FFFFFF"/>
                </a:solidFill>
                <a:latin typeface="Arial"/>
                <a:ea typeface="Arial"/>
                <a:cs typeface="Arial"/>
                <a:sym typeface="Arial"/>
              </a:rPr>
              <a:t>.''</a:t>
            </a:r>
            <a:endParaRPr sz="2400">
              <a:solidFill>
                <a:srgbClr val="FFFFFF"/>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0" name="Google Shape;160;p17"/>
          <p:cNvSpPr txBox="1">
            <a:spLocks noGrp="1"/>
          </p:cNvSpPr>
          <p:nvPr>
            <p:ph type="title"/>
          </p:nvPr>
        </p:nvSpPr>
        <p:spPr>
          <a:xfrm>
            <a:off x="1568850" y="811200"/>
            <a:ext cx="4587000" cy="3521100"/>
          </a:xfrm>
          <a:prstGeom prst="rect">
            <a:avLst/>
          </a:prstGeom>
        </p:spPr>
        <p:txBody>
          <a:bodyPr spcFirstLastPara="1" wrap="square" lIns="91425" tIns="91425" rIns="91425" bIns="91425" anchor="ctr" anchorCtr="0">
            <a:normAutofit/>
          </a:bodyPr>
          <a:lstStyle/>
          <a:p>
            <a:pPr marL="0" lvl="0" indent="0" algn="l" rtl="0">
              <a:lnSpc>
                <a:spcPct val="115000"/>
              </a:lnSpc>
              <a:spcBef>
                <a:spcPts val="0"/>
              </a:spcBef>
              <a:spcAft>
                <a:spcPts val="0"/>
              </a:spcAft>
              <a:buNone/>
            </a:pPr>
            <a:r>
              <a:rPr lang="pl" sz="1900">
                <a:solidFill>
                  <a:srgbClr val="FFFFFF"/>
                </a:solidFill>
                <a:latin typeface="Arial"/>
                <a:ea typeface="Arial"/>
                <a:cs typeface="Arial"/>
                <a:sym typeface="Arial"/>
              </a:rPr>
              <a:t>’</a:t>
            </a:r>
            <a:endParaRPr sz="1900">
              <a:solidFill>
                <a:srgbClr val="FFFFFF"/>
              </a:solidFill>
              <a:latin typeface="Arial"/>
              <a:ea typeface="Arial"/>
              <a:cs typeface="Arial"/>
              <a:sym typeface="Arial"/>
            </a:endParaRPr>
          </a:p>
          <a:p>
            <a:pPr marL="0" lvl="0" indent="0" algn="l" rtl="0">
              <a:spcBef>
                <a:spcPts val="0"/>
              </a:spcBef>
              <a:spcAft>
                <a:spcPts val="0"/>
              </a:spcAft>
              <a:buNone/>
            </a:pPr>
            <a:endParaRPr/>
          </a:p>
        </p:txBody>
      </p:sp>
      <p:sp>
        <p:nvSpPr>
          <p:cNvPr id="2" name="pole tekstowe 1">
            <a:extLst>
              <a:ext uri="{FF2B5EF4-FFF2-40B4-BE49-F238E27FC236}">
                <a16:creationId xmlns:a16="http://schemas.microsoft.com/office/drawing/2014/main" id="{F1811E4B-005E-459E-B3A4-4F5480428969}"/>
              </a:ext>
            </a:extLst>
          </p:cNvPr>
          <p:cNvSpPr txBox="1"/>
          <p:nvPr/>
        </p:nvSpPr>
        <p:spPr>
          <a:xfrm>
            <a:off x="1727200" y="2070100"/>
            <a:ext cx="55499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2400" b="1" i="1">
                <a:solidFill>
                  <a:srgbClr val="FFFFFF"/>
                </a:solidFill>
              </a:rPr>
              <a:t>‘</a:t>
            </a:r>
            <a:r>
              <a:rPr lang="pl-PL" sz="2400" b="1" i="1" err="1">
                <a:solidFill>
                  <a:srgbClr val="FFFFFF"/>
                </a:solidFill>
              </a:rPr>
              <a:t>I’m</a:t>
            </a:r>
            <a:r>
              <a:rPr lang="pl-PL" sz="2400" b="1" i="1">
                <a:solidFill>
                  <a:srgbClr val="FFFFFF"/>
                </a:solidFill>
              </a:rPr>
              <a:t> </a:t>
            </a:r>
            <a:r>
              <a:rPr lang="pl-PL" sz="2400" b="1" i="1" err="1">
                <a:solidFill>
                  <a:srgbClr val="FFFFFF"/>
                </a:solidFill>
              </a:rPr>
              <a:t>pretty</a:t>
            </a:r>
            <a:r>
              <a:rPr lang="pl-PL" sz="2400" b="1" i="1">
                <a:solidFill>
                  <a:srgbClr val="FFFFFF"/>
                </a:solidFill>
              </a:rPr>
              <a:t> much </a:t>
            </a:r>
            <a:r>
              <a:rPr lang="pl-PL" sz="2400" b="1" i="1" err="1">
                <a:solidFill>
                  <a:srgbClr val="FFFFFF"/>
                </a:solidFill>
              </a:rPr>
              <a:t>screwed</a:t>
            </a:r>
            <a:r>
              <a:rPr lang="pl-PL" sz="2400" b="1" i="1">
                <a:solidFill>
                  <a:srgbClr val="FFFFFF"/>
                </a:solidFill>
              </a:rPr>
              <a:t>. </a:t>
            </a:r>
            <a:r>
              <a:rPr lang="pl-PL" sz="2400" b="1" i="1" err="1">
                <a:solidFill>
                  <a:srgbClr val="FFFFFF"/>
                </a:solidFill>
              </a:rPr>
              <a:t>That’s</a:t>
            </a:r>
            <a:r>
              <a:rPr lang="pl-PL" sz="2400" b="1" i="1">
                <a:solidFill>
                  <a:srgbClr val="FFFFFF"/>
                </a:solidFill>
              </a:rPr>
              <a:t> my </a:t>
            </a:r>
            <a:r>
              <a:rPr lang="pl-PL" sz="2400" b="1" i="1" err="1">
                <a:solidFill>
                  <a:srgbClr val="FFFFFF"/>
                </a:solidFill>
              </a:rPr>
              <a:t>considered</a:t>
            </a:r>
            <a:r>
              <a:rPr lang="pl-PL" sz="2400" b="1" i="1">
                <a:solidFill>
                  <a:srgbClr val="FFFFFF"/>
                </a:solidFill>
              </a:rPr>
              <a:t> </a:t>
            </a:r>
            <a:r>
              <a:rPr lang="pl-PL" sz="2400" b="1" i="1" err="1">
                <a:solidFill>
                  <a:srgbClr val="FFFFFF"/>
                </a:solidFill>
              </a:rPr>
              <a:t>opinion</a:t>
            </a:r>
            <a:r>
              <a:rPr lang="pl-PL" sz="2400" b="1" i="1">
                <a:solidFill>
                  <a:srgbClr val="FFFFFF"/>
                </a:solidFill>
              </a:rPr>
              <a:t>. </a:t>
            </a:r>
            <a:r>
              <a:rPr lang="pl-PL" sz="2400" b="1" i="1" err="1">
                <a:solidFill>
                  <a:srgbClr val="FFFFFF"/>
                </a:solidFill>
              </a:rPr>
              <a:t>Screwed</a:t>
            </a:r>
            <a:r>
              <a:rPr lang="pl-PL" sz="2400" b="1" i="1">
                <a:solidFill>
                  <a:srgbClr val="FFFFFF"/>
                </a:solidFill>
              </a:rPr>
              <a:t>`.</a:t>
            </a:r>
            <a:endParaRPr lang="pl-PL" sz="2400"/>
          </a:p>
        </p:txBody>
      </p:sp>
    </p:spTree>
    <p:extLst>
      <p:ext uri="{BB962C8B-B14F-4D97-AF65-F5344CB8AC3E}">
        <p14:creationId xmlns:p14="http://schemas.microsoft.com/office/powerpoint/2010/main" val="169758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3"/>
          <p:cNvPicPr preferRelativeResize="0"/>
          <p:nvPr/>
        </p:nvPicPr>
        <p:blipFill>
          <a:blip r:embed="rId3">
            <a:alphaModFix/>
          </a:blip>
          <a:stretch>
            <a:fillRect/>
          </a:stretch>
        </p:blipFill>
        <p:spPr>
          <a:xfrm>
            <a:off x="-638125" y="0"/>
            <a:ext cx="9782120" cy="5143500"/>
          </a:xfrm>
          <a:prstGeom prst="rect">
            <a:avLst/>
          </a:prstGeom>
          <a:noFill/>
          <a:ln>
            <a:noFill/>
          </a:ln>
        </p:spPr>
      </p:pic>
      <p:sp>
        <p:nvSpPr>
          <p:cNvPr id="135" name="Google Shape;135;p13"/>
          <p:cNvSpPr txBox="1">
            <a:spLocks noGrp="1"/>
          </p:cNvSpPr>
          <p:nvPr>
            <p:ph type="ctrTitle"/>
          </p:nvPr>
        </p:nvSpPr>
        <p:spPr>
          <a:xfrm>
            <a:off x="5226275" y="933050"/>
            <a:ext cx="367105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pl">
                <a:latin typeface="Courier New"/>
                <a:ea typeface="Courier New"/>
                <a:cs typeface="Courier New"/>
                <a:sym typeface="Courier New"/>
              </a:rPr>
              <a:t>Earth </a:t>
            </a:r>
            <a:endParaRPr>
              <a:latin typeface="Courier New"/>
              <a:ea typeface="Courier New"/>
              <a:cs typeface="Courier New"/>
              <a:sym typeface="Courier New"/>
            </a:endParaRPr>
          </a:p>
          <a:p>
            <a:pPr marL="0" lvl="0" indent="0" algn="l" rtl="0">
              <a:spcBef>
                <a:spcPts val="0"/>
              </a:spcBef>
              <a:spcAft>
                <a:spcPts val="0"/>
              </a:spcAft>
              <a:buNone/>
            </a:pPr>
            <a:r>
              <a:rPr lang="pl">
                <a:latin typeface="Courier New"/>
                <a:ea typeface="Courier New"/>
                <a:cs typeface="Courier New"/>
                <a:sym typeface="Courier New"/>
              </a:rPr>
              <a:t>civilisation </a:t>
            </a:r>
            <a:endParaRPr>
              <a:latin typeface="Courier New"/>
              <a:ea typeface="Courier New"/>
              <a:cs typeface="Courier New"/>
              <a:sym typeface="Courier New"/>
            </a:endParaRPr>
          </a:p>
          <a:p>
            <a:pPr marL="0" lvl="0" indent="0" algn="l" rtl="0">
              <a:spcBef>
                <a:spcPts val="0"/>
              </a:spcBef>
              <a:spcAft>
                <a:spcPts val="0"/>
              </a:spcAft>
              <a:buNone/>
            </a:pPr>
            <a:r>
              <a:rPr lang="pl">
                <a:latin typeface="Courier New"/>
                <a:ea typeface="Courier New"/>
                <a:cs typeface="Courier New"/>
                <a:sym typeface="Courier New"/>
              </a:rPr>
              <a:t>in space</a:t>
            </a:r>
            <a:endParaRPr>
              <a:latin typeface="Courier New"/>
              <a:ea typeface="Courier New"/>
              <a:cs typeface="Courier New"/>
              <a:sym typeface="Courier New"/>
            </a:endParaRPr>
          </a:p>
        </p:txBody>
      </p:sp>
      <p:sp>
        <p:nvSpPr>
          <p:cNvPr id="136" name="Google Shape;136;p13"/>
          <p:cNvSpPr txBox="1">
            <a:spLocks noGrp="1"/>
          </p:cNvSpPr>
          <p:nvPr>
            <p:ph type="subTitle" idx="1"/>
          </p:nvPr>
        </p:nvSpPr>
        <p:spPr>
          <a:xfrm>
            <a:off x="5196550" y="2886200"/>
            <a:ext cx="36012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000" i="1"/>
              <a:t>SURVIVAL GAME</a:t>
            </a:r>
            <a:endParaRPr sz="3000"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8"/>
          <p:cNvPicPr preferRelativeResize="0"/>
          <p:nvPr/>
        </p:nvPicPr>
        <p:blipFill>
          <a:blip r:embed="rId3">
            <a:alphaModFix/>
          </a:blip>
          <a:stretch>
            <a:fillRect/>
          </a:stretch>
        </p:blipFill>
        <p:spPr>
          <a:xfrm>
            <a:off x="0" y="0"/>
            <a:ext cx="9144000" cy="5143500"/>
          </a:xfrm>
          <a:prstGeom prst="rect">
            <a:avLst/>
          </a:prstGeom>
          <a:noFill/>
          <a:ln>
            <a:noFill/>
          </a:ln>
        </p:spPr>
      </p:pic>
      <p:sp>
        <p:nvSpPr>
          <p:cNvPr id="166" name="Google Shape;166;p18"/>
          <p:cNvSpPr txBox="1">
            <a:spLocks noGrp="1"/>
          </p:cNvSpPr>
          <p:nvPr>
            <p:ph type="title"/>
          </p:nvPr>
        </p:nvSpPr>
        <p:spPr>
          <a:xfrm>
            <a:off x="803700" y="1605000"/>
            <a:ext cx="7541400" cy="2467000"/>
          </a:xfrm>
          <a:prstGeom prst="rect">
            <a:avLst/>
          </a:prstGeom>
        </p:spPr>
        <p:txBody>
          <a:bodyPr spcFirstLastPara="1" wrap="square" lIns="91425" tIns="91425" rIns="91425" bIns="91425" anchor="ctr" anchorCtr="0">
            <a:normAutofit fontScale="90000"/>
          </a:bodyPr>
          <a:lstStyle/>
          <a:p>
            <a:pPr>
              <a:lnSpc>
                <a:spcPct val="115000"/>
              </a:lnSpc>
            </a:pPr>
            <a:r>
              <a:rPr lang="pl" sz="2000">
                <a:latin typeface="Arial"/>
                <a:ea typeface="Arial"/>
                <a:cs typeface="Arial"/>
                <a:sym typeface="Arial"/>
              </a:rPr>
              <a:t>   </a:t>
            </a:r>
            <a:r>
              <a:rPr lang="pl" sz="2000" err="1">
                <a:latin typeface="Arial"/>
                <a:ea typeface="Arial"/>
                <a:cs typeface="Arial"/>
                <a:sym typeface="Arial"/>
              </a:rPr>
              <a:t>It`s</a:t>
            </a:r>
            <a:r>
              <a:rPr lang="pl" sz="2000">
                <a:latin typeface="Arial"/>
                <a:ea typeface="Arial"/>
                <a:cs typeface="Arial"/>
                <a:sym typeface="Arial"/>
              </a:rPr>
              <a:t> the </a:t>
            </a:r>
            <a:r>
              <a:rPr lang="pl" sz="2000" err="1">
                <a:latin typeface="Arial"/>
                <a:ea typeface="Arial"/>
                <a:cs typeface="Arial"/>
                <a:sym typeface="Arial"/>
              </a:rPr>
              <a:t>year</a:t>
            </a:r>
            <a:r>
              <a:rPr lang="pl" sz="2000">
                <a:latin typeface="Arial"/>
                <a:ea typeface="Arial"/>
                <a:cs typeface="Arial"/>
                <a:sym typeface="Arial"/>
              </a:rPr>
              <a:t> 2150. The </a:t>
            </a:r>
            <a:r>
              <a:rPr lang="pl" sz="2000" err="1">
                <a:latin typeface="Arial"/>
                <a:ea typeface="Arial"/>
                <a:cs typeface="Arial"/>
                <a:sym typeface="Arial"/>
              </a:rPr>
              <a:t>temperature</a:t>
            </a:r>
            <a:r>
              <a:rPr lang="pl" sz="2000">
                <a:latin typeface="Arial"/>
                <a:ea typeface="Arial"/>
                <a:cs typeface="Arial"/>
                <a:sym typeface="Arial"/>
              </a:rPr>
              <a:t> on the Earth </a:t>
            </a:r>
            <a:r>
              <a:rPr lang="pl" sz="2000" err="1">
                <a:latin typeface="Arial"/>
                <a:ea typeface="Arial"/>
                <a:cs typeface="Arial"/>
                <a:sym typeface="Arial"/>
              </a:rPr>
              <a:t>has</a:t>
            </a:r>
            <a:r>
              <a:rPr lang="pl" sz="2000">
                <a:latin typeface="Arial"/>
                <a:ea typeface="Arial"/>
                <a:cs typeface="Arial"/>
                <a:sym typeface="Arial"/>
              </a:rPr>
              <a:t> </a:t>
            </a:r>
            <a:r>
              <a:rPr lang="pl" sz="2000" err="1">
                <a:latin typeface="Arial"/>
                <a:ea typeface="Arial"/>
                <a:cs typeface="Arial"/>
                <a:sym typeface="Arial"/>
              </a:rPr>
              <a:t>risen</a:t>
            </a:r>
            <a:r>
              <a:rPr lang="pl" sz="2000">
                <a:latin typeface="Arial"/>
                <a:ea typeface="Arial"/>
                <a:cs typeface="Arial"/>
                <a:sym typeface="Arial"/>
              </a:rPr>
              <a:t> by 10 </a:t>
            </a:r>
            <a:r>
              <a:rPr lang="pl" sz="2000" err="1">
                <a:latin typeface="Arial"/>
                <a:ea typeface="Arial"/>
                <a:cs typeface="Arial"/>
                <a:sym typeface="Arial"/>
              </a:rPr>
              <a:t>degrees</a:t>
            </a:r>
            <a:r>
              <a:rPr lang="pl" sz="2000">
                <a:latin typeface="Arial"/>
                <a:ea typeface="Arial"/>
                <a:cs typeface="Arial"/>
                <a:sym typeface="Arial"/>
              </a:rPr>
              <a:t>. </a:t>
            </a:r>
            <a:r>
              <a:rPr lang="pl" sz="2000" err="1">
                <a:latin typeface="Arial"/>
                <a:ea typeface="Arial"/>
                <a:cs typeface="Arial"/>
                <a:sym typeface="Arial"/>
              </a:rPr>
              <a:t>Floods</a:t>
            </a:r>
            <a:r>
              <a:rPr lang="pl" sz="2000">
                <a:latin typeface="Arial"/>
                <a:ea typeface="Arial"/>
                <a:cs typeface="Arial"/>
                <a:sym typeface="Arial"/>
              </a:rPr>
              <a:t>, </a:t>
            </a:r>
            <a:r>
              <a:rPr lang="pl" sz="2000" err="1">
                <a:latin typeface="Arial"/>
                <a:ea typeface="Arial"/>
                <a:cs typeface="Arial"/>
                <a:sym typeface="Arial"/>
              </a:rPr>
              <a:t>extreme</a:t>
            </a:r>
            <a:r>
              <a:rPr lang="pl" sz="2000">
                <a:latin typeface="Arial"/>
                <a:ea typeface="Arial"/>
                <a:cs typeface="Arial"/>
                <a:sym typeface="Arial"/>
              </a:rPr>
              <a:t> </a:t>
            </a:r>
            <a:r>
              <a:rPr lang="pl" sz="2000" err="1">
                <a:latin typeface="Arial"/>
                <a:ea typeface="Arial"/>
                <a:cs typeface="Arial"/>
                <a:sym typeface="Arial"/>
              </a:rPr>
              <a:t>tornadoes</a:t>
            </a:r>
            <a:r>
              <a:rPr lang="pl" sz="2000">
                <a:latin typeface="Arial"/>
                <a:ea typeface="Arial"/>
                <a:cs typeface="Arial"/>
                <a:sym typeface="Arial"/>
              </a:rPr>
              <a:t> </a:t>
            </a:r>
            <a:r>
              <a:rPr lang="pl" sz="2000" err="1">
                <a:latin typeface="Arial"/>
                <a:ea typeface="Arial"/>
                <a:cs typeface="Arial"/>
                <a:sym typeface="Arial"/>
              </a:rPr>
              <a:t>never-ending</a:t>
            </a:r>
            <a:r>
              <a:rPr lang="pl" sz="2000">
                <a:latin typeface="Arial"/>
                <a:ea typeface="Arial"/>
                <a:cs typeface="Arial"/>
                <a:sym typeface="Arial"/>
              </a:rPr>
              <a:t> </a:t>
            </a:r>
            <a:r>
              <a:rPr lang="pl" sz="2000" err="1">
                <a:latin typeface="Arial"/>
                <a:ea typeface="Arial"/>
                <a:cs typeface="Arial"/>
                <a:sym typeface="Arial"/>
              </a:rPr>
              <a:t>droughts</a:t>
            </a:r>
            <a:r>
              <a:rPr lang="pl" sz="2000">
                <a:latin typeface="Arial"/>
                <a:ea typeface="Arial"/>
                <a:cs typeface="Arial"/>
                <a:sym typeface="Arial"/>
              </a:rPr>
              <a:t> </a:t>
            </a:r>
            <a:r>
              <a:rPr lang="pl" sz="2000" err="1">
                <a:latin typeface="Arial"/>
                <a:ea typeface="Arial"/>
                <a:cs typeface="Arial"/>
                <a:sym typeface="Arial"/>
              </a:rPr>
              <a:t>have</a:t>
            </a:r>
            <a:r>
              <a:rPr lang="pl" sz="2000">
                <a:latin typeface="Arial"/>
                <a:ea typeface="Arial"/>
                <a:cs typeface="Arial"/>
                <a:sym typeface="Arial"/>
              </a:rPr>
              <a:t> </a:t>
            </a:r>
            <a:r>
              <a:rPr lang="pl" sz="2000" err="1">
                <a:latin typeface="Arial"/>
                <a:ea typeface="Arial"/>
                <a:cs typeface="Arial"/>
                <a:sym typeface="Arial"/>
              </a:rPr>
              <a:t>brought</a:t>
            </a:r>
            <a:r>
              <a:rPr lang="pl" sz="2000">
                <a:latin typeface="Arial"/>
                <a:ea typeface="Arial"/>
                <a:cs typeface="Arial"/>
                <a:sym typeface="Arial"/>
              </a:rPr>
              <a:t> the </a:t>
            </a:r>
            <a:r>
              <a:rPr lang="pl" sz="2000" err="1">
                <a:latin typeface="Arial"/>
                <a:ea typeface="Arial"/>
                <a:cs typeface="Arial"/>
                <a:sym typeface="Arial"/>
              </a:rPr>
              <a:t>humanity</a:t>
            </a:r>
            <a:r>
              <a:rPr lang="pl" sz="2000">
                <a:latin typeface="Arial"/>
                <a:ea typeface="Arial"/>
                <a:cs typeface="Arial"/>
                <a:sym typeface="Arial"/>
              </a:rPr>
              <a:t>, </a:t>
            </a:r>
            <a:r>
              <a:rPr lang="pl" sz="2000" err="1">
                <a:latin typeface="Arial"/>
                <a:ea typeface="Arial"/>
                <a:cs typeface="Arial"/>
                <a:sym typeface="Arial"/>
              </a:rPr>
              <a:t>focused</a:t>
            </a:r>
            <a:r>
              <a:rPr lang="pl" sz="2000">
                <a:latin typeface="Arial"/>
                <a:ea typeface="Arial"/>
                <a:cs typeface="Arial"/>
                <a:sym typeface="Arial"/>
              </a:rPr>
              <a:t> on </a:t>
            </a:r>
            <a:r>
              <a:rPr lang="pl" sz="2000" err="1">
                <a:latin typeface="Arial"/>
                <a:ea typeface="Arial"/>
                <a:cs typeface="Arial"/>
                <a:sym typeface="Arial"/>
              </a:rPr>
              <a:t>fighting</a:t>
            </a:r>
            <a:r>
              <a:rPr lang="pl" sz="2000">
                <a:latin typeface="Arial"/>
                <a:ea typeface="Arial"/>
                <a:cs typeface="Arial"/>
                <a:sym typeface="Arial"/>
              </a:rPr>
              <a:t> for the </a:t>
            </a:r>
            <a:r>
              <a:rPr lang="pl" sz="2000" err="1">
                <a:latin typeface="Arial"/>
                <a:ea typeface="Arial"/>
                <a:cs typeface="Arial"/>
                <a:sym typeface="Arial"/>
              </a:rPr>
              <a:t>remaining</a:t>
            </a:r>
            <a:r>
              <a:rPr lang="pl" sz="2000">
                <a:latin typeface="Arial"/>
                <a:ea typeface="Arial"/>
                <a:cs typeface="Arial"/>
                <a:sym typeface="Arial"/>
              </a:rPr>
              <a:t> </a:t>
            </a:r>
            <a:r>
              <a:rPr lang="pl" sz="2000" err="1">
                <a:latin typeface="Arial"/>
                <a:ea typeface="Arial"/>
                <a:cs typeface="Arial"/>
                <a:sym typeface="Arial"/>
              </a:rPr>
              <a:t>natural</a:t>
            </a:r>
            <a:r>
              <a:rPr lang="pl" sz="2000">
                <a:latin typeface="Arial"/>
                <a:ea typeface="Arial"/>
                <a:cs typeface="Arial"/>
                <a:sym typeface="Arial"/>
              </a:rPr>
              <a:t> </a:t>
            </a:r>
            <a:r>
              <a:rPr lang="pl" sz="2000" err="1">
                <a:latin typeface="Arial"/>
                <a:ea typeface="Arial"/>
                <a:cs typeface="Arial"/>
                <a:sym typeface="Arial"/>
              </a:rPr>
              <a:t>resources</a:t>
            </a:r>
            <a:r>
              <a:rPr lang="pl" sz="2000">
                <a:latin typeface="Arial"/>
                <a:ea typeface="Arial"/>
                <a:cs typeface="Arial"/>
                <a:sym typeface="Arial"/>
              </a:rPr>
              <a:t>, to the </a:t>
            </a:r>
            <a:r>
              <a:rPr lang="pl" sz="2000" err="1">
                <a:latin typeface="Arial"/>
                <a:ea typeface="Arial"/>
                <a:cs typeface="Arial"/>
                <a:sym typeface="Arial"/>
              </a:rPr>
              <a:t>verge</a:t>
            </a:r>
            <a:r>
              <a:rPr lang="pl" sz="2000">
                <a:latin typeface="Arial"/>
                <a:ea typeface="Arial"/>
                <a:cs typeface="Arial"/>
                <a:sym typeface="Arial"/>
              </a:rPr>
              <a:t> of </a:t>
            </a:r>
            <a:r>
              <a:rPr lang="pl" sz="2000" err="1">
                <a:latin typeface="Arial"/>
                <a:ea typeface="Arial"/>
                <a:cs typeface="Arial"/>
                <a:sym typeface="Arial"/>
              </a:rPr>
              <a:t>extinction</a:t>
            </a:r>
            <a:r>
              <a:rPr lang="pl" sz="2000">
                <a:latin typeface="Arial"/>
                <a:ea typeface="Arial"/>
                <a:cs typeface="Arial"/>
                <a:sym typeface="Arial"/>
              </a:rPr>
              <a:t>. Most </a:t>
            </a:r>
            <a:r>
              <a:rPr lang="pl" sz="2000" err="1">
                <a:latin typeface="Arial"/>
                <a:ea typeface="Arial"/>
                <a:cs typeface="Arial"/>
                <a:sym typeface="Arial"/>
              </a:rPr>
              <a:t>people</a:t>
            </a:r>
            <a:r>
              <a:rPr lang="pl" sz="2000">
                <a:latin typeface="Arial"/>
                <a:ea typeface="Arial"/>
                <a:cs typeface="Arial"/>
                <a:sym typeface="Arial"/>
              </a:rPr>
              <a:t> </a:t>
            </a:r>
            <a:r>
              <a:rPr lang="pl" sz="2000" err="1">
                <a:latin typeface="Arial"/>
                <a:ea typeface="Arial"/>
                <a:cs typeface="Arial"/>
                <a:sym typeface="Arial"/>
              </a:rPr>
              <a:t>are</a:t>
            </a:r>
            <a:r>
              <a:rPr lang="pl" sz="2000">
                <a:latin typeface="Arial"/>
                <a:ea typeface="Arial"/>
                <a:cs typeface="Arial"/>
                <a:sym typeface="Arial"/>
              </a:rPr>
              <a:t> </a:t>
            </a:r>
            <a:r>
              <a:rPr lang="pl" sz="2000" err="1">
                <a:latin typeface="Arial"/>
                <a:ea typeface="Arial"/>
                <a:cs typeface="Arial"/>
                <a:sym typeface="Arial"/>
              </a:rPr>
              <a:t>starving</a:t>
            </a:r>
            <a:r>
              <a:rPr lang="pl" sz="2000">
                <a:latin typeface="Arial"/>
                <a:ea typeface="Arial"/>
                <a:cs typeface="Arial"/>
                <a:sym typeface="Arial"/>
              </a:rPr>
              <a:t> </a:t>
            </a:r>
            <a:r>
              <a:rPr lang="pl" sz="2000" err="1">
                <a:latin typeface="Arial"/>
                <a:ea typeface="Arial"/>
                <a:cs typeface="Arial"/>
                <a:sym typeface="Arial"/>
              </a:rPr>
              <a:t>or</a:t>
            </a:r>
            <a:r>
              <a:rPr lang="pl" sz="2000">
                <a:latin typeface="Arial"/>
                <a:ea typeface="Arial"/>
                <a:cs typeface="Arial"/>
                <a:sym typeface="Arial"/>
              </a:rPr>
              <a:t> </a:t>
            </a:r>
            <a:r>
              <a:rPr lang="pl" sz="2000" err="1">
                <a:latin typeface="Arial"/>
                <a:ea typeface="Arial"/>
                <a:cs typeface="Arial"/>
                <a:sym typeface="Arial"/>
              </a:rPr>
              <a:t>living</a:t>
            </a:r>
            <a:r>
              <a:rPr lang="pl" sz="2000">
                <a:latin typeface="Arial"/>
                <a:ea typeface="Arial"/>
                <a:cs typeface="Arial"/>
                <a:sym typeface="Arial"/>
              </a:rPr>
              <a:t> </a:t>
            </a:r>
            <a:r>
              <a:rPr lang="pl" sz="2000" err="1">
                <a:latin typeface="Arial"/>
                <a:ea typeface="Arial"/>
                <a:cs typeface="Arial"/>
                <a:sym typeface="Arial"/>
              </a:rPr>
              <a:t>their</a:t>
            </a:r>
            <a:r>
              <a:rPr lang="pl" sz="2000">
                <a:latin typeface="Arial"/>
                <a:ea typeface="Arial"/>
                <a:cs typeface="Arial"/>
                <a:sym typeface="Arial"/>
              </a:rPr>
              <a:t> </a:t>
            </a:r>
            <a:r>
              <a:rPr lang="pl" sz="2000" err="1">
                <a:latin typeface="Arial"/>
                <a:ea typeface="Arial"/>
                <a:cs typeface="Arial"/>
                <a:sym typeface="Arial"/>
              </a:rPr>
              <a:t>lives</a:t>
            </a:r>
            <a:r>
              <a:rPr lang="pl" sz="2000">
                <a:latin typeface="Arial"/>
                <a:ea typeface="Arial"/>
                <a:cs typeface="Arial"/>
                <a:sym typeface="Arial"/>
              </a:rPr>
              <a:t> </a:t>
            </a:r>
            <a:r>
              <a:rPr lang="pl" sz="2000" err="1">
                <a:latin typeface="Arial"/>
                <a:ea typeface="Arial"/>
                <a:cs typeface="Arial"/>
                <a:sym typeface="Arial"/>
              </a:rPr>
              <a:t>like</a:t>
            </a:r>
            <a:r>
              <a:rPr lang="pl" sz="2000">
                <a:latin typeface="Arial"/>
                <a:ea typeface="Arial"/>
                <a:cs typeface="Arial"/>
                <a:sym typeface="Arial"/>
              </a:rPr>
              <a:t> </a:t>
            </a:r>
            <a:r>
              <a:rPr lang="pl" sz="2000" err="1">
                <a:latin typeface="Arial"/>
                <a:ea typeface="Arial"/>
                <a:cs typeface="Arial"/>
                <a:sym typeface="Arial"/>
              </a:rPr>
              <a:t>people</a:t>
            </a:r>
            <a:r>
              <a:rPr lang="pl" sz="2000">
                <a:latin typeface="Arial"/>
                <a:ea typeface="Arial"/>
                <a:cs typeface="Arial"/>
                <a:sym typeface="Arial"/>
              </a:rPr>
              <a:t> in the Middle </a:t>
            </a:r>
            <a:r>
              <a:rPr lang="pl" sz="2000" err="1">
                <a:latin typeface="Arial"/>
                <a:ea typeface="Arial"/>
                <a:cs typeface="Arial"/>
                <a:sym typeface="Arial"/>
              </a:rPr>
              <a:t>Ages</a:t>
            </a:r>
            <a:r>
              <a:rPr lang="pl" sz="2000">
                <a:latin typeface="Arial"/>
                <a:ea typeface="Arial"/>
                <a:cs typeface="Arial"/>
                <a:sym typeface="Arial"/>
              </a:rPr>
              <a:t>. But </a:t>
            </a:r>
            <a:r>
              <a:rPr lang="pl" sz="2000" err="1">
                <a:latin typeface="Arial"/>
                <a:ea typeface="Arial"/>
                <a:cs typeface="Arial"/>
                <a:sym typeface="Arial"/>
              </a:rPr>
              <a:t>there</a:t>
            </a:r>
            <a:r>
              <a:rPr lang="pl" sz="2000">
                <a:latin typeface="Arial"/>
                <a:ea typeface="Arial"/>
                <a:cs typeface="Arial"/>
                <a:sym typeface="Arial"/>
              </a:rPr>
              <a:t> </a:t>
            </a:r>
            <a:r>
              <a:rPr lang="pl" sz="2000" err="1">
                <a:latin typeface="Arial"/>
                <a:ea typeface="Arial"/>
                <a:cs typeface="Arial"/>
                <a:sym typeface="Arial"/>
              </a:rPr>
              <a:t>is</a:t>
            </a:r>
            <a:r>
              <a:rPr lang="pl" sz="2000">
                <a:latin typeface="Arial"/>
                <a:ea typeface="Arial"/>
                <a:cs typeface="Arial"/>
                <a:sym typeface="Arial"/>
              </a:rPr>
              <a:t> </a:t>
            </a:r>
            <a:r>
              <a:rPr lang="pl" sz="2000" err="1">
                <a:latin typeface="Arial"/>
                <a:ea typeface="Arial"/>
                <a:cs typeface="Arial"/>
                <a:sym typeface="Arial"/>
              </a:rPr>
              <a:t>still</a:t>
            </a:r>
            <a:r>
              <a:rPr lang="pl" sz="2000">
                <a:latin typeface="Arial"/>
                <a:ea typeface="Arial"/>
                <a:cs typeface="Arial"/>
                <a:sym typeface="Arial"/>
              </a:rPr>
              <a:t> </a:t>
            </a:r>
            <a:r>
              <a:rPr lang="pl" sz="2000" err="1">
                <a:latin typeface="Arial"/>
                <a:ea typeface="Arial"/>
                <a:cs typeface="Arial"/>
                <a:sym typeface="Arial"/>
              </a:rPr>
              <a:t>hope</a:t>
            </a:r>
            <a:r>
              <a:rPr lang="pl" sz="2000">
                <a:latin typeface="Arial"/>
                <a:ea typeface="Arial"/>
                <a:cs typeface="Arial"/>
                <a:sym typeface="Arial"/>
              </a:rPr>
              <a:t> </a:t>
            </a:r>
            <a:r>
              <a:rPr lang="pl" sz="2000" err="1">
                <a:latin typeface="Arial"/>
                <a:ea typeface="Arial"/>
                <a:cs typeface="Arial"/>
                <a:sym typeface="Arial"/>
              </a:rPr>
              <a:t>humanity</a:t>
            </a:r>
            <a:r>
              <a:rPr lang="pl" sz="2000">
                <a:latin typeface="Arial"/>
                <a:ea typeface="Arial"/>
                <a:cs typeface="Arial"/>
                <a:sym typeface="Arial"/>
              </a:rPr>
              <a:t> </a:t>
            </a:r>
            <a:r>
              <a:rPr lang="pl" sz="2000" err="1">
                <a:latin typeface="Arial"/>
                <a:ea typeface="Arial"/>
                <a:cs typeface="Arial"/>
                <a:sym typeface="Arial"/>
              </a:rPr>
              <a:t>will</a:t>
            </a:r>
            <a:r>
              <a:rPr lang="pl" sz="2000">
                <a:latin typeface="Arial"/>
                <a:ea typeface="Arial"/>
                <a:cs typeface="Arial"/>
                <a:sym typeface="Arial"/>
              </a:rPr>
              <a:t> </a:t>
            </a:r>
            <a:r>
              <a:rPr lang="pl" sz="2000" err="1">
                <a:latin typeface="Arial"/>
                <a:ea typeface="Arial"/>
                <a:cs typeface="Arial"/>
                <a:sym typeface="Arial"/>
              </a:rPr>
              <a:t>survive</a:t>
            </a:r>
            <a:r>
              <a:rPr lang="pl" sz="2000">
                <a:latin typeface="Arial"/>
                <a:ea typeface="Arial"/>
                <a:cs typeface="Arial"/>
                <a:sym typeface="Arial"/>
              </a:rPr>
              <a:t>. But </a:t>
            </a:r>
            <a:r>
              <a:rPr lang="pl" sz="2000" err="1">
                <a:latin typeface="Arial"/>
                <a:ea typeface="Arial"/>
                <a:cs typeface="Arial"/>
                <a:sym typeface="Arial"/>
              </a:rPr>
              <a:t>how</a:t>
            </a:r>
            <a:r>
              <a:rPr lang="pl" sz="2000">
                <a:latin typeface="Arial"/>
                <a:ea typeface="Arial"/>
                <a:cs typeface="Arial"/>
                <a:sym typeface="Arial"/>
              </a:rPr>
              <a:t> and </a:t>
            </a:r>
            <a:r>
              <a:rPr lang="pl" sz="2000" err="1">
                <a:latin typeface="Arial"/>
                <a:ea typeface="Arial"/>
                <a:cs typeface="Arial"/>
                <a:sym typeface="Arial"/>
              </a:rPr>
              <a:t>where</a:t>
            </a:r>
            <a:r>
              <a:rPr lang="pl" sz="2000">
                <a:latin typeface="Arial"/>
                <a:ea typeface="Arial"/>
                <a:cs typeface="Arial"/>
                <a:sym typeface="Arial"/>
              </a:rPr>
              <a:t>? </a:t>
            </a:r>
            <a:r>
              <a:rPr lang="pl" sz="2000" err="1">
                <a:latin typeface="Arial"/>
                <a:ea typeface="Arial"/>
                <a:cs typeface="Arial"/>
                <a:sym typeface="Arial"/>
              </a:rPr>
              <a:t>You</a:t>
            </a:r>
            <a:r>
              <a:rPr lang="pl" sz="2000">
                <a:latin typeface="Arial"/>
                <a:ea typeface="Arial"/>
                <a:cs typeface="Arial"/>
                <a:sym typeface="Arial"/>
              </a:rPr>
              <a:t> </a:t>
            </a:r>
            <a:r>
              <a:rPr lang="pl" sz="2000" err="1">
                <a:latin typeface="Arial"/>
                <a:ea typeface="Arial"/>
                <a:cs typeface="Arial"/>
                <a:sym typeface="Arial"/>
              </a:rPr>
              <a:t>are</a:t>
            </a:r>
            <a:r>
              <a:rPr lang="pl" sz="2000">
                <a:latin typeface="Arial"/>
                <a:ea typeface="Arial"/>
                <a:cs typeface="Arial"/>
                <a:sym typeface="Arial"/>
              </a:rPr>
              <a:t> set off for Mars to </a:t>
            </a:r>
            <a:r>
              <a:rPr lang="pl" sz="2000" err="1">
                <a:latin typeface="Arial"/>
                <a:ea typeface="Arial"/>
                <a:cs typeface="Arial"/>
                <a:sym typeface="Arial"/>
              </a:rPr>
              <a:t>see</a:t>
            </a:r>
            <a:r>
              <a:rPr lang="pl" sz="2000">
                <a:latin typeface="Arial"/>
                <a:ea typeface="Arial"/>
                <a:cs typeface="Arial"/>
                <a:sym typeface="Arial"/>
              </a:rPr>
              <a:t> </a:t>
            </a:r>
            <a:r>
              <a:rPr lang="pl" sz="2000" err="1">
                <a:latin typeface="Arial"/>
                <a:ea typeface="Arial"/>
                <a:cs typeface="Arial"/>
                <a:sym typeface="Arial"/>
              </a:rPr>
              <a:t>if</a:t>
            </a:r>
            <a:r>
              <a:rPr lang="pl" sz="2000">
                <a:latin typeface="Arial"/>
                <a:ea typeface="Arial"/>
                <a:cs typeface="Arial"/>
                <a:sym typeface="Arial"/>
              </a:rPr>
              <a:t> the planet </a:t>
            </a:r>
            <a:r>
              <a:rPr lang="pl" sz="2000" err="1">
                <a:latin typeface="Arial"/>
                <a:ea typeface="Arial"/>
                <a:cs typeface="Arial"/>
                <a:sym typeface="Arial"/>
              </a:rPr>
              <a:t>can</a:t>
            </a:r>
            <a:r>
              <a:rPr lang="pl" sz="2000">
                <a:latin typeface="Arial"/>
                <a:ea typeface="Arial"/>
                <a:cs typeface="Arial"/>
                <a:sym typeface="Arial"/>
              </a:rPr>
              <a:t> be </a:t>
            </a:r>
            <a:r>
              <a:rPr lang="pl" sz="2000" err="1">
                <a:latin typeface="Arial"/>
                <a:ea typeface="Arial"/>
                <a:cs typeface="Arial"/>
                <a:sym typeface="Arial"/>
              </a:rPr>
              <a:t>our</a:t>
            </a:r>
            <a:r>
              <a:rPr lang="pl" sz="2000">
                <a:latin typeface="Arial"/>
                <a:ea typeface="Arial"/>
                <a:cs typeface="Arial"/>
                <a:sym typeface="Arial"/>
              </a:rPr>
              <a:t> </a:t>
            </a:r>
            <a:r>
              <a:rPr lang="pl" sz="2000" err="1">
                <a:latin typeface="Arial"/>
                <a:ea typeface="Arial"/>
                <a:cs typeface="Arial"/>
                <a:sym typeface="Arial"/>
              </a:rPr>
              <a:t>new</a:t>
            </a:r>
            <a:r>
              <a:rPr lang="pl" sz="2000">
                <a:latin typeface="Arial"/>
                <a:ea typeface="Arial"/>
                <a:cs typeface="Arial"/>
                <a:sym typeface="Arial"/>
              </a:rPr>
              <a:t> </a:t>
            </a:r>
            <a:r>
              <a:rPr lang="pl" sz="2000" err="1">
                <a:latin typeface="Arial"/>
                <a:ea typeface="Arial"/>
                <a:cs typeface="Arial"/>
                <a:sym typeface="Arial"/>
              </a:rPr>
              <a:t>home</a:t>
            </a:r>
            <a:r>
              <a:rPr lang="pl" sz="2000">
                <a:latin typeface="Arial"/>
                <a:ea typeface="Arial"/>
                <a:cs typeface="Arial"/>
                <a:sym typeface="Arial"/>
              </a:rPr>
              <a:t>.</a:t>
            </a:r>
            <a:endParaRPr lang="pl-PL" sz="2000">
              <a:latin typeface="Arial"/>
              <a:ea typeface="Arial"/>
              <a:cs typeface="Arial"/>
            </a:endParaRPr>
          </a:p>
        </p:txBody>
      </p:sp>
      <p:sp>
        <p:nvSpPr>
          <p:cNvPr id="4" name="pole tekstowe 3">
            <a:extLst>
              <a:ext uri="{FF2B5EF4-FFF2-40B4-BE49-F238E27FC236}">
                <a16:creationId xmlns:a16="http://schemas.microsoft.com/office/drawing/2014/main" id="{3A817455-EDED-4FA4-AEB4-B207699B0E01}"/>
              </a:ext>
            </a:extLst>
          </p:cNvPr>
          <p:cNvSpPr txBox="1"/>
          <p:nvPr/>
        </p:nvSpPr>
        <p:spPr>
          <a:xfrm>
            <a:off x="2673350" y="520700"/>
            <a:ext cx="37973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a:solidFill>
                  <a:srgbClr val="FFFFFF"/>
                </a:solidFill>
              </a:rPr>
              <a:t>INTRODUCTION</a:t>
            </a:r>
            <a:endParaRPr lang="pl-PL" sz="3600"/>
          </a:p>
        </p:txBody>
      </p:sp>
    </p:spTree>
    <p:extLst>
      <p:ext uri="{BB962C8B-B14F-4D97-AF65-F5344CB8AC3E}">
        <p14:creationId xmlns:p14="http://schemas.microsoft.com/office/powerpoint/2010/main" val="385240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9"/>
          <p:cNvPicPr preferRelativeResize="0"/>
          <p:nvPr/>
        </p:nvPicPr>
        <p:blipFill>
          <a:blip r:embed="rId3">
            <a:alphaModFix/>
          </a:blip>
          <a:stretch>
            <a:fillRect/>
          </a:stretch>
        </p:blipFill>
        <p:spPr>
          <a:xfrm>
            <a:off x="0" y="0"/>
            <a:ext cx="9144000" cy="5143500"/>
          </a:xfrm>
          <a:prstGeom prst="rect">
            <a:avLst/>
          </a:prstGeom>
          <a:noFill/>
          <a:ln>
            <a:noFill/>
          </a:ln>
        </p:spPr>
      </p:pic>
      <p:sp>
        <p:nvSpPr>
          <p:cNvPr id="172" name="Google Shape;172;p19"/>
          <p:cNvSpPr txBox="1">
            <a:spLocks noGrp="1"/>
          </p:cNvSpPr>
          <p:nvPr>
            <p:ph type="title"/>
          </p:nvPr>
        </p:nvSpPr>
        <p:spPr>
          <a:xfrm>
            <a:off x="1297500" y="393750"/>
            <a:ext cx="7038900" cy="914100"/>
          </a:xfrm>
          <a:prstGeom prst="rect">
            <a:avLst/>
          </a:prstGeom>
          <a:noFill/>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Font typeface="Arial"/>
              <a:buAutoNum type="arabicPeriod"/>
            </a:pPr>
            <a:r>
              <a:rPr lang="pl" sz="1800">
                <a:latin typeface="Arial"/>
                <a:ea typeface="Arial"/>
                <a:cs typeface="Arial"/>
                <a:sym typeface="Arial"/>
              </a:rPr>
              <a:t>You are preparing to leave the Earth. You can only take one of those things with you. Which one will you choose?</a:t>
            </a:r>
            <a:endParaRPr sz="3100"/>
          </a:p>
        </p:txBody>
      </p:sp>
      <p:sp>
        <p:nvSpPr>
          <p:cNvPr id="173" name="Google Shape;173;p19"/>
          <p:cNvSpPr txBox="1">
            <a:spLocks noGrp="1"/>
          </p:cNvSpPr>
          <p:nvPr>
            <p:ph type="body" idx="1"/>
          </p:nvPr>
        </p:nvSpPr>
        <p:spPr>
          <a:xfrm>
            <a:off x="596675" y="1517475"/>
            <a:ext cx="7038900" cy="291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400">
              <a:latin typeface="Arial"/>
              <a:ea typeface="Arial"/>
              <a:cs typeface="Arial"/>
              <a:sym typeface="Arial"/>
            </a:endParaRPr>
          </a:p>
          <a:p>
            <a:pPr marL="1371600" lvl="0" indent="-381000" algn="l" rtl="0">
              <a:spcBef>
                <a:spcPts val="0"/>
              </a:spcBef>
              <a:spcAft>
                <a:spcPts val="0"/>
              </a:spcAft>
              <a:buSzPts val="2400"/>
              <a:buFont typeface="Arial"/>
              <a:buAutoNum type="alphaLcParenR"/>
            </a:pPr>
            <a:r>
              <a:rPr lang="pl" sz="2400">
                <a:latin typeface="Arial"/>
                <a:ea typeface="Arial"/>
                <a:cs typeface="Arial"/>
                <a:sym typeface="Arial"/>
              </a:rPr>
              <a:t>Food &amp; </a:t>
            </a:r>
            <a:r>
              <a:rPr lang="pl-PL" sz="2400" err="1">
                <a:latin typeface="Arial"/>
                <a:ea typeface="Arial"/>
                <a:cs typeface="Arial"/>
                <a:sym typeface="Arial"/>
              </a:rPr>
              <a:t>Water</a:t>
            </a:r>
          </a:p>
          <a:p>
            <a:pPr marL="1371600" lvl="0" indent="0" algn="l" rtl="0">
              <a:spcBef>
                <a:spcPts val="0"/>
              </a:spcBef>
              <a:spcAft>
                <a:spcPts val="0"/>
              </a:spcAft>
              <a:buNone/>
            </a:pPr>
            <a:endParaRPr sz="2400">
              <a:latin typeface="Arial"/>
              <a:ea typeface="Arial"/>
              <a:cs typeface="Arial"/>
              <a:sym typeface="Arial"/>
            </a:endParaRPr>
          </a:p>
          <a:p>
            <a:pPr marL="990600" indent="0">
              <a:buSzPts val="2400"/>
              <a:buNone/>
            </a:pPr>
            <a:r>
              <a:rPr lang="pl" sz="2400">
                <a:latin typeface="Arial"/>
                <a:ea typeface="Arial"/>
                <a:cs typeface="Arial"/>
                <a:sym typeface="Arial"/>
              </a:rPr>
              <a:t>b) Tools</a:t>
            </a:r>
            <a:endParaRPr lang="pl" sz="2400">
              <a:latin typeface="Arial"/>
              <a:ea typeface="Arial"/>
              <a:cs typeface="Arial"/>
            </a:endParaRPr>
          </a:p>
          <a:p>
            <a:pPr marL="1371600" indent="0">
              <a:lnSpc>
                <a:spcPct val="114999"/>
              </a:lnSpc>
              <a:buNone/>
            </a:pPr>
            <a:endParaRPr lang="pl" sz="2400">
              <a:latin typeface="Arial"/>
              <a:ea typeface="Arial"/>
              <a:cs typeface="Arial"/>
              <a:sym typeface="Arial"/>
            </a:endParaRPr>
          </a:p>
          <a:p>
            <a:pPr marL="990600" indent="0">
              <a:lnSpc>
                <a:spcPct val="114999"/>
              </a:lnSpc>
              <a:buSzPts val="2400"/>
              <a:buNone/>
            </a:pPr>
            <a:r>
              <a:rPr lang="pl" sz="2400">
                <a:latin typeface="Arial"/>
                <a:ea typeface="Arial"/>
                <a:cs typeface="Arial"/>
                <a:sym typeface="Arial"/>
              </a:rPr>
              <a:t>c) </a:t>
            </a:r>
            <a:r>
              <a:rPr lang="pl" sz="2400" err="1">
                <a:latin typeface="Arial"/>
                <a:ea typeface="Arial"/>
                <a:cs typeface="Arial"/>
                <a:sym typeface="Arial"/>
              </a:rPr>
              <a:t>Medicine</a:t>
            </a:r>
            <a:r>
              <a:rPr lang="pl" sz="2400">
                <a:latin typeface="Arial"/>
                <a:ea typeface="Arial"/>
                <a:cs typeface="Arial"/>
                <a:sym typeface="Arial"/>
              </a:rPr>
              <a:t> </a:t>
            </a:r>
            <a:endParaRPr sz="2400">
              <a:latin typeface="Arial"/>
              <a:ea typeface="Arial"/>
              <a:cs typeface="Arial"/>
            </a:endParaRPr>
          </a:p>
          <a:p>
            <a:pPr marL="0" lvl="0" indent="0" algn="l" rtl="0">
              <a:spcBef>
                <a:spcPts val="0"/>
              </a:spcBef>
              <a:spcAft>
                <a:spcPts val="1200"/>
              </a:spcAft>
              <a:buNone/>
            </a:pP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7FA44037D6524BAB19AD437EC5551E" ma:contentTypeVersion="10" ma:contentTypeDescription="Create a new document." ma:contentTypeScope="" ma:versionID="3dd0a6ab515d37c0637a72c3349fe515">
  <xsd:schema xmlns:xsd="http://www.w3.org/2001/XMLSchema" xmlns:xs="http://www.w3.org/2001/XMLSchema" xmlns:p="http://schemas.microsoft.com/office/2006/metadata/properties" xmlns:ns2="dc0757d4-df70-41f6-8c21-1275af7ae061" targetNamespace="http://schemas.microsoft.com/office/2006/metadata/properties" ma:root="true" ma:fieldsID="f1ce8250b7a16e519d5d67ae5ec20b6c" ns2:_="">
    <xsd:import namespace="dc0757d4-df70-41f6-8c21-1275af7ae06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757d4-df70-41f6-8c21-1275af7ae0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EC4FF5-4B7B-4396-B133-9635DE6ABB79}">
  <ds:schemaRefs>
    <ds:schemaRef ds:uri="http://schemas.microsoft.com/sharepoint/v3/contenttype/forms"/>
  </ds:schemaRefs>
</ds:datastoreItem>
</file>

<file path=customXml/itemProps2.xml><?xml version="1.0" encoding="utf-8"?>
<ds:datastoreItem xmlns:ds="http://schemas.openxmlformats.org/officeDocument/2006/customXml" ds:itemID="{A5DF6427-9937-45DC-81A7-CD42680838F4}">
  <ds:schemaRefs>
    <ds:schemaRef ds:uri="dc0757d4-df70-41f6-8c21-1275af7ae0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603DED8-7BCD-43CC-B7FE-D90C64FC478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17</Slides>
  <Notes>17</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Focus</vt:lpstr>
      <vt:lpstr>Chosen quotes from the book</vt:lpstr>
      <vt:lpstr>''Maybe I’ll post a consumer review. “Brought product to surface of Mars. It stopped working. 0/10.'' </vt:lpstr>
      <vt:lpstr>''Yeah, I know, it’s a stupid thing to think about, but I have a lot of free time.'' </vt:lpstr>
      <vt:lpstr>''They say once you grow crops somewhere, you have officially ‘colonised’ it. So technically, I colonised Mars. In your face, Neil Armstrong!’  ''I’ll spend the rest of the evening enjoying a potato. And by “enjoying” I mean hating so much I want to kill people.'' </vt:lpstr>
      <vt:lpstr>''Yes, of course duck tape works in a near-vacuum. Duck tape works anywhere. Duck tape is magic and should be worshipped.'' </vt:lpstr>
      <vt:lpstr>’ </vt:lpstr>
      <vt:lpstr>Earth  civilisation  in space</vt:lpstr>
      <vt:lpstr>   It`s the year 2150. The temperature on the Earth has risen by 10 degrees. Floods, extreme tornadoes never-ending droughts have brought the humanity, focused on fighting for the remaining natural resources, to the verge of extinction. Most people are starving or living their lives like people in the Middle Ages. But there is still hope humanity will survive. But how and where? You are set off for Mars to see if the planet can be our new home.</vt:lpstr>
      <vt:lpstr>You are preparing to leave the Earth. You can only take one of those things with you. Which one will you choose?</vt:lpstr>
      <vt:lpstr>2. You took off. You have to choose a destination. Which place is the best choice? </vt:lpstr>
      <vt:lpstr>3. Your spacecraft has landed successfully. Now you have to find a place to live. What do you do?</vt:lpstr>
      <vt:lpstr>4. The amount of food is limited. The land isn't very fertile so you can only plant one type of seeds. What's your choice?</vt:lpstr>
      <vt:lpstr>5. You have a chance to discover the planet and maybe find some new resources. Do you take the risk? </vt:lpstr>
      <vt:lpstr>6. You are missing your family and need some support. How would you contact the Earth?</vt:lpstr>
      <vt:lpstr>7. Afterall, you are the only human being on this planet. How would you take care of your mental health? </vt:lpstr>
      <vt:lpstr>PowerPoint Presentation</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civilisation  in space</dc:title>
  <cp:revision>1</cp:revision>
  <dcterms:modified xsi:type="dcterms:W3CDTF">2021-10-19T17:18:26Z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0x0101002B7FA44037D6524BAB19AD437EC5551E</vt:lpwstr>
  </property>
</Properties>
</file>