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311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973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149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878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2264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600878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02274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500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8951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3548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345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DBD6-3E4E-467C-8E12-0D0F1F20309D}" type="datetimeFigureOut">
              <a:rPr lang="ca-ES" smtClean="0"/>
              <a:t>27/6/2021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CBB8A-DF20-4FD3-AA11-80ED21543B2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27750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58057"/>
            <a:ext cx="9007366" cy="1239729"/>
          </a:xfrm>
        </p:spPr>
        <p:txBody>
          <a:bodyPr/>
          <a:lstStyle/>
          <a:p>
            <a:r>
              <a:rPr lang="ca-ES" dirty="0" err="1" smtClean="0"/>
              <a:t>FlaG</a:t>
            </a:r>
            <a:r>
              <a:rPr lang="ca-ES" dirty="0" smtClean="0"/>
              <a:t> Project 2020-2021</a:t>
            </a:r>
            <a:endParaRPr lang="ca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55683" y="2761649"/>
            <a:ext cx="9144000" cy="1655762"/>
          </a:xfrm>
        </p:spPr>
        <p:txBody>
          <a:bodyPr>
            <a:normAutofit/>
          </a:bodyPr>
          <a:lstStyle/>
          <a:p>
            <a:r>
              <a:rPr lang="ca-ES" sz="3600" dirty="0" err="1" smtClean="0"/>
              <a:t>Summary</a:t>
            </a:r>
            <a:r>
              <a:rPr lang="ca-ES" sz="3600" dirty="0" smtClean="0"/>
              <a:t> of </a:t>
            </a:r>
            <a:r>
              <a:rPr lang="ca-ES" sz="3600" dirty="0" err="1" smtClean="0"/>
              <a:t>Student’s</a:t>
            </a:r>
            <a:r>
              <a:rPr lang="ca-ES" sz="3600" dirty="0" smtClean="0"/>
              <a:t> </a:t>
            </a:r>
            <a:r>
              <a:rPr lang="ca-ES" sz="3600" dirty="0" err="1" smtClean="0"/>
              <a:t>Evaluation</a:t>
            </a:r>
            <a:endParaRPr lang="ca-ES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8" y="3758688"/>
            <a:ext cx="2733442" cy="271984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447" y="4417411"/>
            <a:ext cx="5143245" cy="130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507" t="21149" r="10631" b="32414"/>
          <a:stretch/>
        </p:blipFill>
        <p:spPr>
          <a:xfrm>
            <a:off x="315310" y="961698"/>
            <a:ext cx="11504768" cy="466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53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15" t="21840" r="5460" b="30804"/>
          <a:stretch/>
        </p:blipFill>
        <p:spPr>
          <a:xfrm>
            <a:off x="654499" y="1213946"/>
            <a:ext cx="11115148" cy="430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0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816" t="16782" r="10633" b="39310"/>
          <a:stretch/>
        </p:blipFill>
        <p:spPr>
          <a:xfrm>
            <a:off x="1678491" y="327110"/>
            <a:ext cx="8442971" cy="340931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9540" t="33563" r="11495" b="37931"/>
          <a:stretch/>
        </p:blipFill>
        <p:spPr>
          <a:xfrm>
            <a:off x="1678491" y="3909848"/>
            <a:ext cx="8443448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1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816" t="23219" r="4770" b="28506"/>
          <a:stretch/>
        </p:blipFill>
        <p:spPr>
          <a:xfrm>
            <a:off x="1068904" y="173422"/>
            <a:ext cx="9415164" cy="368877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2988" t="37012" r="4391" b="29195"/>
          <a:stretch/>
        </p:blipFill>
        <p:spPr>
          <a:xfrm>
            <a:off x="1068905" y="4020207"/>
            <a:ext cx="9391054" cy="25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1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72" t="58161" r="5287" b="13563"/>
          <a:stretch/>
        </p:blipFill>
        <p:spPr>
          <a:xfrm>
            <a:off x="408359" y="2412124"/>
            <a:ext cx="10834633" cy="24909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77674" y="1119380"/>
            <a:ext cx="6571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rgbClr val="202124"/>
                </a:solidFill>
                <a:effectLst/>
                <a:latin typeface="Google Sans"/>
              </a:rPr>
              <a:t>5. Which are the MOST VALUED activities of the project for you? (You can select one or more)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4167364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777674" y="1119380"/>
            <a:ext cx="65712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 smtClean="0">
                <a:solidFill>
                  <a:srgbClr val="202124"/>
                </a:solidFill>
                <a:effectLst/>
                <a:latin typeface="Google Sans"/>
              </a:rPr>
              <a:t>5. Which are the LEAST VALUED activities of the project for you? (You can select one or more)</a:t>
            </a:r>
            <a:endParaRPr lang="ca-ES" sz="1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988" t="31724" r="7356" b="41150"/>
          <a:stretch/>
        </p:blipFill>
        <p:spPr>
          <a:xfrm>
            <a:off x="804042" y="2270234"/>
            <a:ext cx="10143372" cy="230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65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161" t="30114" r="5460" b="16553"/>
          <a:stretch/>
        </p:blipFill>
        <p:spPr>
          <a:xfrm>
            <a:off x="1039301" y="1103586"/>
            <a:ext cx="10264575" cy="44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07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51</Words>
  <Application>Microsoft Office PowerPoint</Application>
  <PresentationFormat>Panorámica</PresentationFormat>
  <Paragraphs>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Google Sans</vt:lpstr>
      <vt:lpstr>Tema de Office</vt:lpstr>
      <vt:lpstr>FlaG Project 2020-2021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FlaG Project 2020-2021</dc:title>
  <dc:creator>Usuario de Windows</dc:creator>
  <cp:lastModifiedBy>Usuario de Windows</cp:lastModifiedBy>
  <cp:revision>3</cp:revision>
  <dcterms:created xsi:type="dcterms:W3CDTF">2021-06-27T08:50:30Z</dcterms:created>
  <dcterms:modified xsi:type="dcterms:W3CDTF">2021-06-27T09:18:31Z</dcterms:modified>
</cp:coreProperties>
</file>