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embeddedFontLst>
    <p:embeddedFont>
      <p:font typeface="Questrial" charset="0"/>
      <p:regular r:id="rId18"/>
    </p:embeddedFont>
    <p:embeddedFont>
      <p:font typeface="Verdana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 rot="-5400000">
            <a:off x="7554352" y="5254283"/>
            <a:ext cx="1892948" cy="1294227"/>
          </a:xfrm>
          <a:prstGeom prst="triangle">
            <a:avLst>
              <a:gd name="adj" fmla="val 51323"/>
            </a:avLst>
          </a:prstGeom>
          <a:gradFill>
            <a:gsLst>
              <a:gs pos="0">
                <a:srgbClr val="B2004A"/>
              </a:gs>
              <a:gs pos="60000">
                <a:srgbClr val="FF0082"/>
              </a:gs>
              <a:gs pos="100000">
                <a:srgbClr val="FF66A4"/>
              </a:gs>
            </a:gsLst>
            <a:lin ang="155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540543" y="776287"/>
            <a:ext cx="8062911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484632" marR="0" lvl="0" indent="-2031" algn="r" rtl="0">
              <a:spcBef>
                <a:spcPts val="0"/>
              </a:spcBef>
              <a:buClr>
                <a:srgbClr val="FF599C"/>
              </a:buClr>
              <a:buFont typeface="Questrial"/>
              <a:buNone/>
              <a:defRPr sz="4400" b="0" i="0" u="none" strike="noStrike" cap="none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540543" y="2250280"/>
            <a:ext cx="8062911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36576" lvl="0" indent="0" algn="r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ctr" rtl="0">
              <a:spcBef>
                <a:spcPts val="520"/>
              </a:spcBef>
              <a:buClr>
                <a:schemeClr val="accent1"/>
              </a:buClr>
              <a:buFont typeface="Verdana"/>
              <a:buNone/>
              <a:defRPr sz="2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ctr" rtl="0">
              <a:spcBef>
                <a:spcPts val="480"/>
              </a:spcBef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ctr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ctr" rtl="0">
              <a:spcBef>
                <a:spcPts val="380"/>
              </a:spcBef>
              <a:buClr>
                <a:srgbClr val="FF8EB1"/>
              </a:buClr>
              <a:buFont typeface="Noto Sans Symbols"/>
              <a:buNone/>
              <a:defRPr sz="1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ctr" rtl="0">
              <a:spcBef>
                <a:spcPts val="360"/>
              </a:spcBef>
              <a:buClr>
                <a:srgbClr val="FF8EB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ctr" rtl="0">
              <a:spcBef>
                <a:spcPts val="320"/>
              </a:spcBef>
              <a:buClr>
                <a:srgbClr val="FF8EB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ctr" rtl="0">
              <a:spcBef>
                <a:spcPts val="320"/>
              </a:spcBef>
              <a:buClr>
                <a:srgbClr val="FF8EB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ctr" rtl="0">
              <a:spcBef>
                <a:spcPts val="320"/>
              </a:spcBef>
              <a:buClr>
                <a:srgbClr val="FF8EB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1371600" y="6012655"/>
            <a:ext cx="5791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1371600" y="5650703"/>
            <a:ext cx="5791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defRPr sz="1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392246" y="5752307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3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3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ytuł i tekst pionow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84632" lvl="0" algn="l" rtl="0">
              <a:spcBef>
                <a:spcPts val="0"/>
              </a:spcBef>
              <a:buClr>
                <a:srgbClr val="FF599C"/>
              </a:buClr>
              <a:buFont typeface="Questrial"/>
              <a:buNone/>
              <a:defRPr sz="4200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 rot="5400000">
            <a:off x="2285999" y="54007"/>
            <a:ext cx="4572000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48056" lvl="0" indent="-232155" algn="l" rtl="0">
              <a:spcBef>
                <a:spcPts val="600"/>
              </a:spcBef>
              <a:buClr>
                <a:schemeClr val="accent1"/>
              </a:buClr>
              <a:buFont typeface="Noto Sans Symbols"/>
              <a:buChar char="⦿"/>
              <a:defRPr sz="3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822960" lvl="1" indent="-132715" algn="l" rtl="0">
              <a:spcBef>
                <a:spcPts val="520"/>
              </a:spcBef>
              <a:buClr>
                <a:schemeClr val="accent1"/>
              </a:buClr>
              <a:buFont typeface="Verdana"/>
              <a:buChar char="›"/>
              <a:defRPr sz="2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06424" lvl="2" indent="-77724" algn="l" rtl="0">
              <a:spcBef>
                <a:spcPts val="480"/>
              </a:spcBef>
              <a:buClr>
                <a:schemeClr val="accent1"/>
              </a:buClr>
              <a:buFont typeface="Noto Sans Symbols"/>
              <a:buChar char="⚫"/>
              <a:defRPr sz="24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lvl="3" indent="-88900" algn="l" rtl="0">
              <a:spcBef>
                <a:spcPts val="400"/>
              </a:spcBef>
              <a:buClr>
                <a:schemeClr val="accent1"/>
              </a:buClr>
              <a:buFont typeface="Noto Sans Symbols"/>
              <a:buChar char="⚫"/>
              <a:defRPr sz="2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600200" lvl="4" indent="-95250" algn="l" rtl="0">
              <a:spcBef>
                <a:spcPts val="380"/>
              </a:spcBef>
              <a:buClr>
                <a:srgbClr val="FF8EB1"/>
              </a:buClr>
              <a:buFont typeface="Noto Sans Symbols"/>
              <a:buChar char="⚫"/>
              <a:defRPr sz="19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28800" lvl="5" indent="-101600" algn="l" rtl="0">
              <a:spcBef>
                <a:spcPts val="360"/>
              </a:spcBef>
              <a:buClr>
                <a:srgbClr val="FF8EB1"/>
              </a:buClr>
              <a:buFont typeface="Noto Sans Symbols"/>
              <a:buChar char="⚫"/>
              <a:def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84832" lvl="6" indent="-116332" algn="l" rtl="0">
              <a:spcBef>
                <a:spcPts val="320"/>
              </a:spcBef>
              <a:buClr>
                <a:srgbClr val="FF8EB1"/>
              </a:buClr>
              <a:buFont typeface="Noto Sans Symbols"/>
              <a:buChar char="⚫"/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286000" lvl="7" indent="-88900" algn="l" rtl="0">
              <a:spcBef>
                <a:spcPts val="320"/>
              </a:spcBef>
              <a:buClr>
                <a:srgbClr val="FF8EB1"/>
              </a:buClr>
              <a:buFont typeface="Noto Sans Symbols"/>
              <a:buChar char="⚫"/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514600" lvl="8" indent="-88900" algn="l" rtl="0">
              <a:spcBef>
                <a:spcPts val="320"/>
              </a:spcBef>
              <a:buClr>
                <a:srgbClr val="FF8EB1"/>
              </a:buClr>
              <a:buFont typeface="Noto Sans Symbols"/>
              <a:buChar char="⚫"/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4791455" y="6480969"/>
            <a:ext cx="2133599" cy="301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457200" y="6481889"/>
            <a:ext cx="4260056" cy="3008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ytuł pionowy i teks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 rot="5400000">
            <a:off x="4991100" y="2171699"/>
            <a:ext cx="5486399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84632" lvl="0" algn="l" rtl="0">
              <a:spcBef>
                <a:spcPts val="0"/>
              </a:spcBef>
              <a:buClr>
                <a:srgbClr val="FF599C"/>
              </a:buClr>
              <a:buFont typeface="Questrial"/>
              <a:buNone/>
              <a:defRPr sz="4200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 rot="5400000">
            <a:off x="838200" y="0"/>
            <a:ext cx="5486399" cy="624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48056" lvl="0" indent="-232155" algn="l" rtl="0">
              <a:spcBef>
                <a:spcPts val="600"/>
              </a:spcBef>
              <a:buClr>
                <a:schemeClr val="accent1"/>
              </a:buClr>
              <a:buFont typeface="Noto Sans Symbols"/>
              <a:buChar char="⦿"/>
              <a:defRPr sz="3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822960" lvl="1" indent="-132715" algn="l" rtl="0">
              <a:spcBef>
                <a:spcPts val="520"/>
              </a:spcBef>
              <a:buClr>
                <a:schemeClr val="accent1"/>
              </a:buClr>
              <a:buFont typeface="Verdana"/>
              <a:buChar char="›"/>
              <a:defRPr sz="2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06424" lvl="2" indent="-77724" algn="l" rtl="0">
              <a:spcBef>
                <a:spcPts val="480"/>
              </a:spcBef>
              <a:buClr>
                <a:schemeClr val="accent1"/>
              </a:buClr>
              <a:buFont typeface="Noto Sans Symbols"/>
              <a:buChar char="⚫"/>
              <a:defRPr sz="24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lvl="3" indent="-88900" algn="l" rtl="0">
              <a:spcBef>
                <a:spcPts val="400"/>
              </a:spcBef>
              <a:buClr>
                <a:schemeClr val="accent1"/>
              </a:buClr>
              <a:buFont typeface="Noto Sans Symbols"/>
              <a:buChar char="⚫"/>
              <a:defRPr sz="2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600200" lvl="4" indent="-95250" algn="l" rtl="0">
              <a:spcBef>
                <a:spcPts val="380"/>
              </a:spcBef>
              <a:buClr>
                <a:srgbClr val="FF8EB1"/>
              </a:buClr>
              <a:buFont typeface="Noto Sans Symbols"/>
              <a:buChar char="⚫"/>
              <a:defRPr sz="19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28800" lvl="5" indent="-101600" algn="l" rtl="0">
              <a:spcBef>
                <a:spcPts val="360"/>
              </a:spcBef>
              <a:buClr>
                <a:srgbClr val="FF8EB1"/>
              </a:buClr>
              <a:buFont typeface="Noto Sans Symbols"/>
              <a:buChar char="⚫"/>
              <a:def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84832" lvl="6" indent="-116332" algn="l" rtl="0">
              <a:spcBef>
                <a:spcPts val="320"/>
              </a:spcBef>
              <a:buClr>
                <a:srgbClr val="FF8EB1"/>
              </a:buClr>
              <a:buFont typeface="Noto Sans Symbols"/>
              <a:buChar char="⚫"/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286000" lvl="7" indent="-88900" algn="l" rtl="0">
              <a:spcBef>
                <a:spcPts val="320"/>
              </a:spcBef>
              <a:buClr>
                <a:srgbClr val="FF8EB1"/>
              </a:buClr>
              <a:buFont typeface="Noto Sans Symbols"/>
              <a:buChar char="⚫"/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514600" lvl="8" indent="-88900" algn="l" rtl="0">
              <a:spcBef>
                <a:spcPts val="320"/>
              </a:spcBef>
              <a:buClr>
                <a:srgbClr val="FF8EB1"/>
              </a:buClr>
              <a:buFont typeface="Noto Sans Symbols"/>
              <a:buChar char="⚫"/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4791455" y="6480969"/>
            <a:ext cx="2133599" cy="301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457200" y="6481889"/>
            <a:ext cx="4260056" cy="3008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84632" lvl="0" algn="l" rtl="0">
              <a:spcBef>
                <a:spcPts val="0"/>
              </a:spcBef>
              <a:buClr>
                <a:srgbClr val="FF599C"/>
              </a:buClr>
              <a:buFont typeface="Questrial"/>
              <a:buNone/>
              <a:defRPr sz="4200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48056" lvl="0" indent="-232155" algn="l" rtl="0">
              <a:spcBef>
                <a:spcPts val="600"/>
              </a:spcBef>
              <a:buClr>
                <a:schemeClr val="accent1"/>
              </a:buClr>
              <a:buFont typeface="Noto Sans Symbols"/>
              <a:buChar char="⦿"/>
              <a:defRPr sz="3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822960" lvl="1" indent="-132715" algn="l" rtl="0">
              <a:spcBef>
                <a:spcPts val="520"/>
              </a:spcBef>
              <a:buClr>
                <a:schemeClr val="accent1"/>
              </a:buClr>
              <a:buFont typeface="Verdana"/>
              <a:buChar char="›"/>
              <a:defRPr sz="2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06424" lvl="2" indent="-77724" algn="l" rtl="0">
              <a:spcBef>
                <a:spcPts val="480"/>
              </a:spcBef>
              <a:buClr>
                <a:schemeClr val="accent1"/>
              </a:buClr>
              <a:buFont typeface="Noto Sans Symbols"/>
              <a:buChar char="⚫"/>
              <a:defRPr sz="24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lvl="3" indent="-88900" algn="l" rtl="0">
              <a:spcBef>
                <a:spcPts val="400"/>
              </a:spcBef>
              <a:buClr>
                <a:schemeClr val="accent1"/>
              </a:buClr>
              <a:buFont typeface="Noto Sans Symbols"/>
              <a:buChar char="⚫"/>
              <a:defRPr sz="2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600200" lvl="4" indent="-95250" algn="l" rtl="0">
              <a:spcBef>
                <a:spcPts val="380"/>
              </a:spcBef>
              <a:buClr>
                <a:srgbClr val="FF8EB1"/>
              </a:buClr>
              <a:buFont typeface="Noto Sans Symbols"/>
              <a:buChar char="⚫"/>
              <a:defRPr sz="19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28800" lvl="5" indent="-101600" algn="l" rtl="0">
              <a:spcBef>
                <a:spcPts val="360"/>
              </a:spcBef>
              <a:buClr>
                <a:srgbClr val="FF8EB1"/>
              </a:buClr>
              <a:buFont typeface="Noto Sans Symbols"/>
              <a:buChar char="⚫"/>
              <a:def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84832" lvl="6" indent="-116332" algn="l" rtl="0">
              <a:spcBef>
                <a:spcPts val="320"/>
              </a:spcBef>
              <a:buClr>
                <a:srgbClr val="FF8EB1"/>
              </a:buClr>
              <a:buFont typeface="Noto Sans Symbols"/>
              <a:buChar char="⚫"/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286000" lvl="7" indent="-88900" algn="l" rtl="0">
              <a:spcBef>
                <a:spcPts val="320"/>
              </a:spcBef>
              <a:buClr>
                <a:srgbClr val="FF8EB1"/>
              </a:buClr>
              <a:buFont typeface="Noto Sans Symbols"/>
              <a:buChar char="⚫"/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514600" lvl="8" indent="-88900" algn="l" rtl="0">
              <a:spcBef>
                <a:spcPts val="320"/>
              </a:spcBef>
              <a:buClr>
                <a:srgbClr val="FF8EB1"/>
              </a:buClr>
              <a:buFont typeface="Noto Sans Symbols"/>
              <a:buChar char="⚫"/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791455" y="6480048"/>
            <a:ext cx="2133599" cy="301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57200" y="6480969"/>
            <a:ext cx="4260056" cy="3008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bg>
      <p:bgPr>
        <a:gradFill>
          <a:gsLst>
            <a:gs pos="0">
              <a:schemeClr val="dk1"/>
            </a:gs>
            <a:gs pos="60000">
              <a:schemeClr val="dk1"/>
            </a:gs>
            <a:gs pos="100000">
              <a:srgbClr val="6C6C6C"/>
            </a:gs>
          </a:gsLst>
          <a:lin ang="5400000" scaled="0"/>
        </a:gra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 rot="10800000" flipH="1">
            <a:off x="7033" y="7033"/>
            <a:ext cx="9129931" cy="6836899"/>
          </a:xfrm>
          <a:prstGeom prst="rtTriangle">
            <a:avLst/>
          </a:prstGeom>
          <a:gradFill>
            <a:gsLst>
              <a:gs pos="0">
                <a:srgbClr val="D2D2D2">
                  <a:alpha val="9803"/>
                </a:srgbClr>
              </a:gs>
              <a:gs pos="70000">
                <a:srgbClr val="D2D2D2">
                  <a:alpha val="7843"/>
                </a:srgbClr>
              </a:gs>
              <a:gs pos="100000">
                <a:srgbClr val="D2D2D2">
                  <a:alpha val="784"/>
                </a:srgbClr>
              </a:gs>
            </a:gsLst>
            <a:lin ang="80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" name="Shape 29"/>
          <p:cNvSpPr/>
          <p:nvPr/>
        </p:nvSpPr>
        <p:spPr>
          <a:xfrm rot="-5400000" flipH="1">
            <a:off x="7554352" y="309489"/>
            <a:ext cx="1892948" cy="1294227"/>
          </a:xfrm>
          <a:prstGeom prst="triangle">
            <a:avLst>
              <a:gd name="adj" fmla="val 51323"/>
            </a:avLst>
          </a:prstGeom>
          <a:gradFill>
            <a:gsLst>
              <a:gs pos="0">
                <a:srgbClr val="B2004A"/>
              </a:gs>
              <a:gs pos="60000">
                <a:srgbClr val="FF0082"/>
              </a:gs>
              <a:gs pos="100000">
                <a:srgbClr val="FF66A4"/>
              </a:gs>
            </a:gsLst>
            <a:lin ang="155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955632" y="6477000"/>
            <a:ext cx="21335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2619375" y="6480969"/>
            <a:ext cx="4260056" cy="3008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51056" y="809624"/>
            <a:ext cx="502920" cy="3008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33" name="Shape 33"/>
          <p:cNvCxnSpPr/>
          <p:nvPr/>
        </p:nvCxnSpPr>
        <p:spPr>
          <a:xfrm rot="10800000">
            <a:off x="6468793" y="9380"/>
            <a:ext cx="2672860" cy="1900210"/>
          </a:xfrm>
          <a:prstGeom prst="straightConnector1">
            <a:avLst/>
          </a:prstGeom>
          <a:noFill/>
          <a:ln w="9525" cap="rnd" cmpd="sng">
            <a:solidFill>
              <a:srgbClr val="C5C5C5">
                <a:alpha val="44705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Shape 34"/>
          <p:cNvCxnSpPr/>
          <p:nvPr/>
        </p:nvCxnSpPr>
        <p:spPr>
          <a:xfrm rot="10800000" flipH="1">
            <a:off x="0" y="7034"/>
            <a:ext cx="9136965" cy="6843933"/>
          </a:xfrm>
          <a:prstGeom prst="straightConnector1">
            <a:avLst/>
          </a:prstGeom>
          <a:noFill/>
          <a:ln w="9525" cap="rnd" cmpd="sng">
            <a:solidFill>
              <a:srgbClr val="BEBEBE">
                <a:alpha val="3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81000" y="271463"/>
            <a:ext cx="72390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lvl="0" algn="l" rtl="0">
              <a:spcBef>
                <a:spcPts val="0"/>
              </a:spcBef>
              <a:buFont typeface="Questrial"/>
              <a:buNone/>
              <a:defRPr sz="3600" b="1" cap="none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4864" lvl="0" indent="-4064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def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lvl="0" algn="l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722436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6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48200" y="1722436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6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791455" y="6480969"/>
            <a:ext cx="2133599" cy="301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57200" y="6480969"/>
            <a:ext cx="4260056" cy="301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bg>
      <p:bgPr>
        <a:gradFill>
          <a:gsLst>
            <a:gs pos="0">
              <a:srgbClr val="494949"/>
            </a:gs>
            <a:gs pos="60000">
              <a:srgbClr val="626262"/>
            </a:gs>
            <a:gs pos="100000">
              <a:srgbClr val="8B8B8B"/>
            </a:gs>
          </a:gsLst>
          <a:lin ang="5400000" scaled="0"/>
        </a:gra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 rot="-5400000">
            <a:off x="-2295358" y="2834287"/>
            <a:ext cx="6153912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algn="ctr" rtl="0">
              <a:spcBef>
                <a:spcPts val="0"/>
              </a:spcBef>
              <a:defRPr sz="33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 rot="-5400000">
            <a:off x="146758" y="1508980"/>
            <a:ext cx="3017519" cy="5810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lvl="0" indent="0" algn="ctr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16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Font typeface="Questrial"/>
              <a:buNone/>
              <a:defRPr sz="2000" b="1"/>
            </a:lvl2pPr>
            <a:lvl3pPr lvl="2" rtl="0">
              <a:spcBef>
                <a:spcPts val="0"/>
              </a:spcBef>
              <a:buFont typeface="Questrial"/>
              <a:buNone/>
              <a:defRPr sz="1800" b="1"/>
            </a:lvl3pPr>
            <a:lvl4pPr lvl="3" rtl="0">
              <a:spcBef>
                <a:spcPts val="0"/>
              </a:spcBef>
              <a:buFont typeface="Questrial"/>
              <a:buNone/>
              <a:defRPr sz="1600" b="1"/>
            </a:lvl4pPr>
            <a:lvl5pPr lvl="4" rtl="0">
              <a:spcBef>
                <a:spcPts val="0"/>
              </a:spcBef>
              <a:buFont typeface="Questrial"/>
              <a:buNone/>
              <a:defRPr sz="1600" b="1"/>
            </a:lvl5pPr>
            <a:lvl6pPr lvl="5" rtl="0">
              <a:spcBef>
                <a:spcPts val="0"/>
              </a:spcBef>
              <a:def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 rot="-5400000">
            <a:off x="146758" y="4645372"/>
            <a:ext cx="3017519" cy="5810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lvl="0" indent="0" algn="ctr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16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Font typeface="Questrial"/>
              <a:buNone/>
              <a:defRPr sz="2000" b="1"/>
            </a:lvl2pPr>
            <a:lvl3pPr lvl="2" rtl="0">
              <a:spcBef>
                <a:spcPts val="0"/>
              </a:spcBef>
              <a:buFont typeface="Questrial"/>
              <a:buNone/>
              <a:defRPr sz="1800" b="1"/>
            </a:lvl3pPr>
            <a:lvl4pPr lvl="3" rtl="0">
              <a:spcBef>
                <a:spcPts val="0"/>
              </a:spcBef>
              <a:buFont typeface="Questrial"/>
              <a:buNone/>
              <a:defRPr sz="1600" b="1"/>
            </a:lvl4pPr>
            <a:lvl5pPr lvl="4" rtl="0">
              <a:spcBef>
                <a:spcPts val="0"/>
              </a:spcBef>
              <a:buFont typeface="Questrial"/>
              <a:buNone/>
              <a:defRPr sz="1600" b="1"/>
            </a:lvl5pPr>
            <a:lvl6pPr lvl="5" rtl="0">
              <a:spcBef>
                <a:spcPts val="0"/>
              </a:spcBef>
              <a:def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2022230" y="290732"/>
            <a:ext cx="6858000" cy="30175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0"/>
              </a:spcBef>
              <a:defRPr sz="2400"/>
            </a:lvl1pPr>
            <a:lvl2pPr lvl="1" algn="l" rtl="0">
              <a:spcBef>
                <a:spcPts val="0"/>
              </a:spcBef>
              <a:defRPr sz="2000"/>
            </a:lvl2pPr>
            <a:lvl3pPr lvl="2" algn="l" rtl="0">
              <a:spcBef>
                <a:spcPts val="0"/>
              </a:spcBef>
              <a:defRPr sz="1800"/>
            </a:lvl3pPr>
            <a:lvl4pPr lvl="3" algn="l" rtl="0">
              <a:spcBef>
                <a:spcPts val="0"/>
              </a:spcBef>
              <a:defRPr sz="1600"/>
            </a:lvl4pPr>
            <a:lvl5pPr lvl="4" algn="l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2022230" y="3427123"/>
            <a:ext cx="6858000" cy="30175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791455" y="6480969"/>
            <a:ext cx="2130551" cy="301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457200" y="6480969"/>
            <a:ext cx="4261103" cy="301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7589520" y="6483096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 b="0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791455" y="6480969"/>
            <a:ext cx="2133599" cy="301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57200" y="6481889"/>
            <a:ext cx="4260056" cy="3008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791455" y="6480969"/>
            <a:ext cx="2133599" cy="301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457200" y="6481889"/>
            <a:ext cx="4260056" cy="3008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bg>
      <p:bgPr>
        <a:gradFill>
          <a:gsLst>
            <a:gs pos="0">
              <a:srgbClr val="494949"/>
            </a:gs>
            <a:gs pos="60000">
              <a:srgbClr val="626262"/>
            </a:gs>
            <a:gs pos="100000">
              <a:srgbClr val="8B8B8B"/>
            </a:gs>
          </a:gsLst>
          <a:lin ang="5400000" scaled="0"/>
        </a:gra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 rot="-5400000">
            <a:off x="-2295143" y="2882264"/>
            <a:ext cx="5943599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18288" lvl="0" algn="r" rtl="0">
              <a:spcBef>
                <a:spcPts val="0"/>
              </a:spcBef>
              <a:buFont typeface="Questrial"/>
              <a:buNone/>
              <a:defRPr sz="2900" b="0" cap="none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135855" y="367663"/>
            <a:ext cx="2438399" cy="594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Questrial"/>
              <a:buNone/>
              <a:defRPr sz="1400"/>
            </a:lvl1pPr>
            <a:lvl2pPr lvl="1" rtl="0">
              <a:spcBef>
                <a:spcPts val="0"/>
              </a:spcBef>
              <a:buFont typeface="Questrial"/>
              <a:buNone/>
              <a:defRPr sz="1200"/>
            </a:lvl2pPr>
            <a:lvl3pPr lvl="2" rtl="0">
              <a:spcBef>
                <a:spcPts val="0"/>
              </a:spcBef>
              <a:buFont typeface="Questrial"/>
              <a:buNone/>
              <a:defRPr sz="1000"/>
            </a:lvl3pPr>
            <a:lvl4pPr lvl="3" rtl="0">
              <a:spcBef>
                <a:spcPts val="0"/>
              </a:spcBef>
              <a:buFont typeface="Questrial"/>
              <a:buNone/>
              <a:defRPr sz="900"/>
            </a:lvl4pPr>
            <a:lvl5pPr lvl="4" rtl="0">
              <a:spcBef>
                <a:spcPts val="0"/>
              </a:spcBef>
              <a:buFont typeface="Questrial"/>
              <a:buNone/>
              <a:defRPr sz="900"/>
            </a:lvl5pPr>
            <a:lvl6pPr lvl="5" rtl="0">
              <a:spcBef>
                <a:spcPts val="0"/>
              </a:spcBef>
              <a:def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3651250" y="320039"/>
            <a:ext cx="5276087" cy="59893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3000"/>
            </a:lvl1pPr>
            <a:lvl2pPr lvl="1" rtl="0">
              <a:spcBef>
                <a:spcPts val="0"/>
              </a:spcBef>
              <a:defRPr sz="2600"/>
            </a:lvl2pPr>
            <a:lvl3pPr lvl="2" rtl="0">
              <a:spcBef>
                <a:spcPts val="0"/>
              </a:spcBef>
              <a:defRPr sz="2400"/>
            </a:lvl3pPr>
            <a:lvl4pPr lvl="3" rtl="0">
              <a:spcBef>
                <a:spcPts val="0"/>
              </a:spcBef>
              <a:defRPr sz="2000"/>
            </a:lvl4pPr>
            <a:lvl5pPr lvl="4" rtl="0">
              <a:spcBef>
                <a:spcPts val="0"/>
              </a:spcBef>
              <a:defRPr sz="2000"/>
            </a:lvl5pPr>
            <a:lvl6pPr lvl="5" rtl="0">
              <a:spcBef>
                <a:spcPts val="0"/>
              </a:spcBef>
              <a:def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6278976" y="6556247"/>
            <a:ext cx="2133599" cy="301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1135855" y="6556247"/>
            <a:ext cx="5143120" cy="301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10575" y="6556247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9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bg>
      <p:bgPr>
        <a:gradFill>
          <a:gsLst>
            <a:gs pos="0">
              <a:schemeClr val="dk1"/>
            </a:gs>
            <a:gs pos="60000">
              <a:schemeClr val="dk1"/>
            </a:gs>
            <a:gs pos="100000">
              <a:srgbClr val="6C6C6C"/>
            </a:gs>
          </a:gsLst>
          <a:lin ang="5400000" scaled="0"/>
        </a:gra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 rot="-5400000">
            <a:off x="-2523743" y="2894096"/>
            <a:ext cx="6400799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algn="l" rtl="0">
              <a:spcBef>
                <a:spcPts val="0"/>
              </a:spcBef>
              <a:buFont typeface="Questrial"/>
              <a:buNone/>
              <a:defRPr sz="3000" b="0" cap="none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1138237" y="373965"/>
            <a:ext cx="7333487" cy="5486399"/>
          </a:xfrm>
          <a:prstGeom prst="rect">
            <a:avLst/>
          </a:prstGeom>
          <a:solidFill>
            <a:srgbClr val="4A4A4A"/>
          </a:solidFill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1143000" y="5867400"/>
            <a:ext cx="7333487" cy="685799"/>
          </a:xfrm>
          <a:prstGeom prst="rect">
            <a:avLst/>
          </a:prstGeom>
          <a:solidFill>
            <a:schemeClr val="accent1">
              <a:alpha val="14901"/>
            </a:schemeClr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Questrial"/>
              <a:buNone/>
              <a:defRPr sz="1400"/>
            </a:lvl1pPr>
            <a:lvl2pPr lvl="1" rtl="0">
              <a:spcBef>
                <a:spcPts val="0"/>
              </a:spcBef>
              <a:defRPr sz="1200"/>
            </a:lvl2pPr>
            <a:lvl3pPr lvl="2" rtl="0">
              <a:spcBef>
                <a:spcPts val="0"/>
              </a:spcBef>
              <a:defRPr sz="1000"/>
            </a:lvl3pPr>
            <a:lvl4pPr lvl="3" rtl="0">
              <a:spcBef>
                <a:spcPts val="0"/>
              </a:spcBef>
              <a:defRPr sz="900"/>
            </a:lvl4pPr>
            <a:lvl5pPr lvl="4" rtl="0">
              <a:spcBef>
                <a:spcPts val="0"/>
              </a:spcBef>
              <a:defRPr sz="900"/>
            </a:lvl5pPr>
            <a:lvl6pPr lvl="5" rtl="0">
              <a:spcBef>
                <a:spcPts val="0"/>
              </a:spcBef>
              <a:def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defRPr sz="1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6108192" y="6556247"/>
            <a:ext cx="2103120" cy="301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1170432" y="6557168"/>
            <a:ext cx="4948071" cy="301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217192" y="6556247"/>
            <a:ext cx="365759" cy="301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9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4949"/>
            </a:gs>
            <a:gs pos="60000">
              <a:srgbClr val="626262"/>
            </a:gs>
            <a:gs pos="100000">
              <a:srgbClr val="8B8B8B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7033" y="14067"/>
            <a:ext cx="9129931" cy="6836899"/>
          </a:xfrm>
          <a:prstGeom prst="rtTriangle">
            <a:avLst/>
          </a:prstGeom>
          <a:gradFill>
            <a:gsLst>
              <a:gs pos="0">
                <a:srgbClr val="D2D2D2">
                  <a:alpha val="9803"/>
                </a:srgbClr>
              </a:gs>
              <a:gs pos="70000">
                <a:srgbClr val="D2D2D2">
                  <a:alpha val="7843"/>
                </a:srgbClr>
              </a:gs>
              <a:gs pos="100000">
                <a:srgbClr val="D2D2D2">
                  <a:alpha val="784"/>
                </a:srgbClr>
              </a:gs>
            </a:gsLst>
            <a:lin ang="80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7" name="Shape 7"/>
          <p:cNvCxnSpPr/>
          <p:nvPr/>
        </p:nvCxnSpPr>
        <p:spPr>
          <a:xfrm>
            <a:off x="0" y="7033"/>
            <a:ext cx="9136965" cy="6843933"/>
          </a:xfrm>
          <a:prstGeom prst="straightConnector1">
            <a:avLst/>
          </a:prstGeom>
          <a:noFill/>
          <a:ln w="9525" cap="rnd" cmpd="sng">
            <a:solidFill>
              <a:srgbClr val="BEBEBE">
                <a:alpha val="3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Shape 8"/>
          <p:cNvCxnSpPr/>
          <p:nvPr/>
        </p:nvCxnSpPr>
        <p:spPr>
          <a:xfrm flipH="1">
            <a:off x="6468793" y="4948410"/>
            <a:ext cx="2672860" cy="1900210"/>
          </a:xfrm>
          <a:prstGeom prst="straightConnector1">
            <a:avLst/>
          </a:prstGeom>
          <a:noFill/>
          <a:ln w="9525" cap="rnd" cmpd="sng">
            <a:solidFill>
              <a:srgbClr val="C5C5C5">
                <a:alpha val="44705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84632" marR="0" lvl="0" indent="-2031" algn="l" rtl="0">
              <a:spcBef>
                <a:spcPts val="0"/>
              </a:spcBef>
              <a:buClr>
                <a:srgbClr val="FF599C"/>
              </a:buClr>
              <a:buFont typeface="Questrial"/>
              <a:buNone/>
              <a:defRPr sz="4200" b="0" i="0" u="none" strike="noStrike" cap="none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48056" marR="0" lvl="0" indent="-232155" algn="l" rtl="0">
              <a:spcBef>
                <a:spcPts val="600"/>
              </a:spcBef>
              <a:buClr>
                <a:schemeClr val="accent1"/>
              </a:buClr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822960" marR="0" lvl="1" indent="-132715" algn="l" rtl="0">
              <a:spcBef>
                <a:spcPts val="520"/>
              </a:spcBef>
              <a:buClr>
                <a:schemeClr val="accent1"/>
              </a:buClr>
              <a:buFont typeface="Verdana"/>
              <a:buChar char="›"/>
              <a:defRPr sz="2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06424" marR="0" lvl="2" indent="-77724" algn="l" rtl="0">
              <a:spcBef>
                <a:spcPts val="480"/>
              </a:spcBef>
              <a:buClr>
                <a:schemeClr val="accent1"/>
              </a:buClr>
              <a:buFont typeface="Noto Sans Symbols"/>
              <a:buChar char="⚫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88900" algn="l" rtl="0">
              <a:spcBef>
                <a:spcPts val="400"/>
              </a:spcBef>
              <a:buClr>
                <a:schemeClr val="accent1"/>
              </a:buClr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600200" marR="0" lvl="4" indent="-95250" algn="l" rtl="0">
              <a:spcBef>
                <a:spcPts val="380"/>
              </a:spcBef>
              <a:buClr>
                <a:srgbClr val="FF8EB1"/>
              </a:buClr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28800" marR="0" lvl="5" indent="-101600" algn="l" rtl="0">
              <a:spcBef>
                <a:spcPts val="360"/>
              </a:spcBef>
              <a:buClr>
                <a:srgbClr val="FF8EB1"/>
              </a:buClr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84832" marR="0" lvl="6" indent="-116332" algn="l" rtl="0">
              <a:spcBef>
                <a:spcPts val="320"/>
              </a:spcBef>
              <a:buClr>
                <a:srgbClr val="FF8EB1"/>
              </a:buClr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286000" marR="0" lvl="7" indent="-88900" algn="l" rtl="0">
              <a:spcBef>
                <a:spcPts val="320"/>
              </a:spcBef>
              <a:buClr>
                <a:srgbClr val="FF8EB1"/>
              </a:buClr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514600" marR="0" lvl="8" indent="-88900" algn="l" rtl="0">
              <a:spcBef>
                <a:spcPts val="320"/>
              </a:spcBef>
              <a:buClr>
                <a:srgbClr val="FF8EB1"/>
              </a:buClr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791455" y="6480969"/>
            <a:ext cx="2133599" cy="301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457200" y="6481889"/>
            <a:ext cx="4260056" cy="3008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ctrTitle"/>
          </p:nvPr>
        </p:nvSpPr>
        <p:spPr>
          <a:xfrm>
            <a:off x="540543" y="776287"/>
            <a:ext cx="8062911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484632" marR="0" lvl="0" indent="-2031" algn="r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r>
              <a:rPr lang="pl-PL" sz="4400" b="0" i="0" u="none" strike="noStrike" cap="none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Kindergarten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540543" y="2250280"/>
            <a:ext cx="8062911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36576" lvl="0" indent="0" algn="r" rtl="0"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endParaRPr lang="pl-PL" sz="3000" b="0" i="0" u="none" strike="noStrike" cap="none" dirty="0" smtClean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36576" lvl="0" indent="0" algn="r" rtl="0"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3000" b="0" i="0" u="none" strike="noStrike" cap="none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First </a:t>
            </a:r>
            <a:r>
              <a:rPr lang="pl-PL" sz="3000" b="0" i="0" u="none" strike="noStrike" cap="none" dirty="0" err="1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type</a:t>
            </a:r>
            <a:r>
              <a:rPr lang="pl-PL" sz="3000" b="0" i="0" u="none" strike="noStrike" cap="none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of </a:t>
            </a:r>
            <a:r>
              <a:rPr lang="pl-PL" sz="3000" b="0" i="0" u="none" strike="noStrike" cap="none" dirty="0" err="1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school</a:t>
            </a:r>
            <a:endParaRPr sz="3000" b="0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84632" marR="0" lvl="0" indent="-2031" algn="l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r>
              <a:rPr lang="pl-PL" sz="4200" b="0" i="0" u="none" strike="noStrike" cap="none" dirty="0" smtClean="0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Dinner time</a:t>
            </a:r>
            <a:endParaRPr sz="4200" b="0" i="0" u="none" strike="noStrike" cap="none" dirty="0">
              <a:solidFill>
                <a:srgbClr val="FF599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48" name="Shape 1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484784"/>
            <a:ext cx="9115342" cy="6097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84632" marR="0" lvl="0" indent="-2031" algn="l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r>
              <a:rPr lang="pl-PL" sz="4200" b="0" i="0" u="none" strike="noStrike" cap="none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What </a:t>
            </a:r>
            <a:r>
              <a:rPr lang="pl-PL"/>
              <a:t>can</a:t>
            </a:r>
            <a:r>
              <a:rPr lang="pl-PL" sz="4200" b="0" i="0" u="none" strike="noStrike" cap="none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 parents do? 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0" y="1613150"/>
            <a:ext cx="9555300" cy="642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48056" marR="0" lvl="0" indent="-384556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⦿"/>
            </a:pPr>
            <a: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parents can choose</a:t>
            </a:r>
            <a:r>
              <a:rPr lang="pl-PL"/>
              <a:t> a </a:t>
            </a:r>
            <a: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kindergarten </a:t>
            </a:r>
            <a:r>
              <a:rPr lang="pl-PL"/>
              <a:t>for their</a:t>
            </a:r>
            <a: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child and they have to pay a monthly fee. There are optional activities for kids but they are paid extra.Kids can learn to dance,play a musical instruments,they can learn a foreign language,Maths,play chess, do karate or ballet.</a:t>
            </a:r>
            <a:b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lang="pl-PL" sz="30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48056" marR="0" lvl="0" indent="-384556" algn="l" rtl="0">
              <a:spcBef>
                <a:spcPts val="600"/>
              </a:spcBef>
              <a:buClr>
                <a:schemeClr val="accent1"/>
              </a:buClr>
              <a:buSzPct val="80000"/>
              <a:buFont typeface="Noto Sans Symbols"/>
              <a:buChar char="⦿"/>
            </a:pPr>
            <a: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-kids with special needs can go to a kindergarten only</a:t>
            </a:r>
            <a:r>
              <a:rPr lang="pl-PL"/>
              <a:t> with a</a:t>
            </a:r>
            <a: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doctor</a:t>
            </a:r>
            <a:r>
              <a:rPr lang="pl-PL"/>
              <a:t>’s</a:t>
            </a:r>
            <a: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/>
              <a:t>permission.There are some kindergartens which are accommodated to such kids.</a:t>
            </a:r>
          </a:p>
          <a:p>
            <a:pPr marL="64008" marR="0" lvl="0" indent="-507" algn="l" rtl="0">
              <a:spcBef>
                <a:spcPts val="60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endParaRPr sz="30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84632" marR="0" lvl="0" indent="-2031" algn="l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r>
              <a:rPr lang="pl-PL" sz="4200" b="0" i="0" u="none" strike="noStrike" cap="none" dirty="0" err="1" smtClean="0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Free</a:t>
            </a:r>
            <a:r>
              <a:rPr lang="pl-PL" sz="4200" b="0" i="0" u="none" strike="noStrike" cap="none" dirty="0" smtClean="0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 time</a:t>
            </a:r>
            <a:endParaRPr sz="4200" b="0" i="0" u="none" strike="noStrike" cap="none" dirty="0">
              <a:solidFill>
                <a:srgbClr val="FF599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60" name="Shape 16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918" y="1484784"/>
            <a:ext cx="9127106" cy="5373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84632" marR="0" lvl="0" indent="-2031" algn="l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r>
              <a:rPr lang="pl-PL" sz="4200" b="0" i="0" u="none" strike="noStrike" cap="none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Holiday time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48056" marR="0" lvl="0" indent="-384556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⦿"/>
            </a:pPr>
            <a: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-holidays in kindergarten last two months but most kidergartens stay open all year round and children can attend them.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84632" marR="0" lvl="0" indent="-2031" algn="l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endParaRPr sz="4200" b="0" i="0" u="none" strike="noStrike" cap="none">
              <a:solidFill>
                <a:srgbClr val="FF599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72" name="Shape 17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548679"/>
            <a:ext cx="9113461" cy="6309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84632" marR="0" lvl="0" indent="-2031" algn="l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r>
              <a:rPr lang="pl-PL" sz="4200" b="0" i="0" u="none" strike="noStrike" cap="none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THE END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48056" marR="0" lvl="0" indent="-384556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⦿"/>
            </a:pPr>
            <a: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Thanks for watching 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84632" marR="0" lvl="0" indent="-2031" algn="l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r>
              <a:rPr lang="pl-PL" sz="4200" b="0" i="0" u="none" strike="noStrike" cap="none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Polish kindergarten</a:t>
            </a:r>
          </a:p>
        </p:txBody>
      </p:sp>
      <p:pic>
        <p:nvPicPr>
          <p:cNvPr id="99" name="Shape 9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3527" y="1844824"/>
            <a:ext cx="4608512" cy="374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4048" y="1844824"/>
            <a:ext cx="4108615" cy="4032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84632" marR="0" lvl="0" indent="-2031" algn="l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r>
              <a:rPr lang="pl-PL" sz="4200" b="0" i="0" u="none" strike="noStrike" cap="none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Kids in kindergarten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48056" marR="0" lvl="0" indent="-384556" algn="l" rtl="0">
              <a:spcBef>
                <a:spcPts val="0"/>
              </a:spcBef>
              <a:buClr>
                <a:schemeClr val="accent1"/>
              </a:buClr>
              <a:buSzPct val="79285"/>
              <a:buFont typeface="Noto Sans Symbols"/>
              <a:buChar char="⦿"/>
            </a:pPr>
            <a:r>
              <a:rPr lang="pl-PL" sz="2775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-Kids </a:t>
            </a:r>
            <a:r>
              <a:rPr lang="pl-PL" sz="2775"/>
              <a:t>usually</a:t>
            </a:r>
            <a:r>
              <a:rPr lang="pl-PL" sz="2775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go to kindergarten when they are three years old ( but they can go a</a:t>
            </a:r>
            <a:r>
              <a:rPr lang="pl-PL" sz="2775"/>
              <a:t>t the age of two and a half) </a:t>
            </a:r>
            <a:r>
              <a:rPr lang="pl-PL" sz="2775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and they end the</a:t>
            </a:r>
            <a:r>
              <a:rPr lang="pl-PL" sz="2775"/>
              <a:t>ir</a:t>
            </a:r>
            <a:r>
              <a:rPr lang="pl-PL" sz="2775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education when t</a:t>
            </a:r>
            <a:r>
              <a:rPr lang="pl-PL" sz="2775"/>
              <a:t>hey</a:t>
            </a:r>
            <a:r>
              <a:rPr lang="pl-PL" sz="2775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2775"/>
              <a:t>are</a:t>
            </a:r>
            <a:r>
              <a:rPr lang="pl-PL" sz="2775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5 years old.</a:t>
            </a:r>
            <a:br>
              <a:rPr lang="pl-PL" sz="2775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lang="pl-PL" sz="2775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48056" marR="0" lvl="0" indent="-384556" algn="l" rtl="0">
              <a:spcBef>
                <a:spcPts val="555"/>
              </a:spcBef>
              <a:buClr>
                <a:schemeClr val="accent1"/>
              </a:buClr>
              <a:buSzPct val="79285"/>
              <a:buFont typeface="Noto Sans Symbols"/>
              <a:buChar char="⦿"/>
            </a:pPr>
            <a:r>
              <a:rPr lang="pl-PL" sz="2775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- kids don’t have any exams or degrees .</a:t>
            </a:r>
            <a:br>
              <a:rPr lang="pl-PL" sz="2775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lang="pl-PL" sz="2775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48056" marR="0" lvl="0" indent="-384556" algn="l" rtl="0">
              <a:spcBef>
                <a:spcPts val="555"/>
              </a:spcBef>
              <a:buClr>
                <a:schemeClr val="accent1"/>
              </a:buClr>
              <a:buSzPct val="79285"/>
              <a:buFont typeface="Noto Sans Symbols"/>
              <a:buChar char="⦿"/>
            </a:pPr>
            <a:r>
              <a:rPr lang="pl-PL" sz="2775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-</a:t>
            </a:r>
            <a:r>
              <a:rPr lang="pl-PL" sz="2775"/>
              <a:t>there</a:t>
            </a:r>
            <a:r>
              <a:rPr lang="pl-PL" sz="2775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is </a:t>
            </a:r>
            <a:r>
              <a:rPr lang="pl-PL" sz="2775"/>
              <a:t>usually</a:t>
            </a:r>
            <a:r>
              <a:rPr lang="pl-PL" sz="2775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one type </a:t>
            </a:r>
            <a:r>
              <a:rPr lang="pl-PL" sz="2775"/>
              <a:t>of</a:t>
            </a:r>
            <a:r>
              <a:rPr lang="pl-PL" sz="2775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that kind of school but there are also musical or language kindergartens.</a:t>
            </a:r>
            <a:br>
              <a:rPr lang="pl-PL" sz="2775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lang="pl-PL" sz="2775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84632" marR="0" lvl="0" indent="-2031" algn="l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r>
              <a:rPr lang="pl-PL" sz="4200" b="0" i="0" u="none" strike="noStrike" cap="none" dirty="0" smtClean="0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Learning </a:t>
            </a:r>
            <a:r>
              <a:rPr lang="pl-PL" sz="4200" b="0" i="0" u="none" strike="noStrike" cap="none" dirty="0" err="1" smtClean="0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through</a:t>
            </a:r>
            <a:r>
              <a:rPr lang="pl-PL" dirty="0" smtClean="0"/>
              <a:t> </a:t>
            </a:r>
            <a:r>
              <a:rPr lang="pl-PL" dirty="0" err="1" smtClean="0"/>
              <a:t>playing</a:t>
            </a:r>
            <a:endParaRPr sz="4200" b="0" i="0" u="none" strike="noStrike" cap="none" dirty="0">
              <a:solidFill>
                <a:srgbClr val="FF599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12" name="Shape 1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556792"/>
            <a:ext cx="9144000" cy="573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84632" marR="0" lvl="0" indent="-2031" algn="l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r>
              <a:rPr lang="pl-PL" sz="4200" b="0" i="0" u="none" strike="noStrike" cap="none" dirty="0" err="1" smtClean="0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Practice</a:t>
            </a:r>
            <a:r>
              <a:rPr lang="pl-PL" sz="4200" b="0" i="0" u="none" strike="noStrike" cap="none" dirty="0" smtClean="0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4200" b="0" i="0" u="none" strike="noStrike" cap="none" dirty="0" err="1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in</a:t>
            </a:r>
            <a:r>
              <a:rPr lang="pl-PL" sz="4200" b="0" i="0" u="none" strike="noStrike" cap="none" dirty="0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4200" b="0" i="0" u="none" strike="noStrike" cap="none" dirty="0" err="1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class</a:t>
            </a:r>
            <a:endParaRPr lang="pl-PL" sz="4200" b="0" i="0" u="none" strike="noStrike" cap="none" dirty="0">
              <a:solidFill>
                <a:srgbClr val="FF599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48056" marR="0" lvl="0" indent="-384556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⦿"/>
            </a:pP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-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children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are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divided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into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dirty="0" err="1"/>
              <a:t>groups</a:t>
            </a:r>
            <a:r>
              <a:rPr lang="pl-PL" dirty="0"/>
              <a:t> </a:t>
            </a:r>
            <a:r>
              <a:rPr lang="pl-PL" dirty="0" err="1"/>
              <a:t>in</a:t>
            </a:r>
            <a:r>
              <a:rPr lang="pl-PL" dirty="0"/>
              <a:t> </a:t>
            </a:r>
            <a:r>
              <a:rPr lang="pl-PL" dirty="0" err="1"/>
              <a:t>regard</a:t>
            </a:r>
            <a:r>
              <a:rPr lang="pl-PL" dirty="0"/>
              <a:t> of </a:t>
            </a:r>
            <a:r>
              <a:rPr lang="pl-PL" dirty="0" err="1"/>
              <a:t>their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age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;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there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are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from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12 to 28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kids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in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one group</a:t>
            </a:r>
            <a:b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lang="pl-PL" sz="3000" b="0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48056" marR="0" lvl="0" indent="-384556" algn="l" rtl="0">
              <a:spcBef>
                <a:spcPts val="600"/>
              </a:spcBef>
              <a:buClr>
                <a:schemeClr val="accent1"/>
              </a:buClr>
              <a:buSzPct val="80000"/>
              <a:buFont typeface="Noto Sans Symbols"/>
              <a:buChar char="⦿"/>
            </a:pP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-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teachers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in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kindergartens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dirty="0" err="1"/>
              <a:t>teach</a:t>
            </a:r>
            <a:r>
              <a:rPr lang="pl-PL" dirty="0"/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children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how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to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speak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r>
              <a:rPr lang="pl-PL" dirty="0" err="1"/>
              <a:t>P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olish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language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</a:t>
            </a:r>
            <a:r>
              <a:rPr lang="pl-PL" dirty="0" err="1"/>
              <a:t>orrectly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pl-PL" dirty="0" err="1"/>
              <a:t>how</a:t>
            </a:r>
            <a:r>
              <a:rPr lang="pl-PL" dirty="0"/>
              <a:t> to </a:t>
            </a:r>
            <a:r>
              <a:rPr lang="pl-PL" dirty="0" err="1"/>
              <a:t>wash</a:t>
            </a:r>
            <a:r>
              <a:rPr lang="pl-PL" dirty="0"/>
              <a:t> and </a:t>
            </a:r>
            <a:r>
              <a:rPr lang="pl-PL" dirty="0" err="1"/>
              <a:t>dress</a:t>
            </a:r>
            <a:r>
              <a:rPr lang="pl-PL" dirty="0"/>
              <a:t> </a:t>
            </a:r>
            <a:r>
              <a:rPr lang="pl-PL" dirty="0" err="1"/>
              <a:t>up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pl-PL" dirty="0" err="1"/>
              <a:t>children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also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learn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about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culture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they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draw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or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paint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but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biggest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dirty="0" err="1"/>
              <a:t>aim</a:t>
            </a:r>
            <a:r>
              <a:rPr lang="pl-PL" dirty="0"/>
              <a:t> of </a:t>
            </a:r>
            <a:r>
              <a:rPr lang="pl-PL" dirty="0" err="1"/>
              <a:t>attending</a:t>
            </a:r>
            <a:r>
              <a:rPr lang="pl-PL" dirty="0"/>
              <a:t> a </a:t>
            </a:r>
            <a:r>
              <a:rPr lang="pl-PL" dirty="0" err="1"/>
              <a:t>kindergarten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is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good</a:t>
            </a:r>
            <a:r>
              <a:rPr lang="pl-PL" sz="3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pl-PL" sz="3000" b="0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fun</a:t>
            </a:r>
            <a:endParaRPr lang="pl-PL" sz="3000" b="0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84632" marR="0" lvl="0" indent="-2031" algn="l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endParaRPr sz="4200" b="0" i="0" u="none" strike="noStrike" cap="none">
              <a:solidFill>
                <a:srgbClr val="FF599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24" name="Shape 1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836712"/>
            <a:ext cx="9126043" cy="6033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84632" marR="0" lvl="0" indent="-2031" algn="l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r>
              <a:rPr lang="pl-PL" sz="4200" b="0" i="0" u="none" strike="noStrike" cap="none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New day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48056" marR="0" lvl="0" indent="-384556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⦿"/>
            </a:pPr>
            <a: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-they usually start</a:t>
            </a:r>
            <a:r>
              <a:rPr lang="pl-PL"/>
              <a:t> a</a:t>
            </a:r>
            <a: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day at </a:t>
            </a:r>
            <a:r>
              <a:rPr lang="pl-PL"/>
              <a:t>6</a:t>
            </a:r>
            <a: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:00 am and end at </a:t>
            </a:r>
            <a:r>
              <a:rPr lang="pl-PL"/>
              <a:t>5</a:t>
            </a:r>
            <a: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:00 pm. but it can be different in different kindergartens. Week</a:t>
            </a:r>
            <a:r>
              <a:rPr lang="pl-PL"/>
              <a:t>ends</a:t>
            </a:r>
            <a: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are free from school.</a:t>
            </a:r>
            <a:b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lang="pl-PL" sz="30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64008" marR="0" lvl="0" indent="-507" algn="l" rtl="0">
              <a:spcBef>
                <a:spcPts val="60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endParaRPr sz="30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84632" marR="0" lvl="0" indent="-2031" algn="l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endParaRPr sz="4200" b="0" i="0" u="none" strike="noStrike" cap="none">
              <a:solidFill>
                <a:srgbClr val="FF599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36" name="Shape 1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332657"/>
            <a:ext cx="9110175" cy="6525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457200" y="267493"/>
            <a:ext cx="8229600" cy="1399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84632" marR="0" lvl="0" indent="-2031" algn="l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r>
              <a:rPr lang="pl-PL" sz="4200" b="0" i="0" u="none" strike="noStrike" cap="none">
                <a:solidFill>
                  <a:srgbClr val="FF599C"/>
                </a:solidFill>
                <a:latin typeface="Questrial"/>
                <a:ea typeface="Questrial"/>
                <a:cs typeface="Questrial"/>
                <a:sym typeface="Questrial"/>
              </a:rPr>
              <a:t>Time to eat</a:t>
            </a: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48056" marR="0" lvl="0" indent="-384556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⦿"/>
            </a:pPr>
            <a: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-kids usually eat 3 meals </a:t>
            </a:r>
            <a:r>
              <a:rPr lang="pl-PL"/>
              <a:t>a</a:t>
            </a:r>
            <a: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day – breakfast, dinner ( s</a:t>
            </a:r>
            <a:r>
              <a:rPr lang="pl-PL"/>
              <a:t>oup and main dish)</a:t>
            </a:r>
            <a: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and tea.</a:t>
            </a:r>
            <a:br>
              <a:rPr lang="pl-PL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lang="pl-PL" sz="30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ergetyczny">
  <a:themeElements>
    <a:clrScheme name="Energetyczny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216</Words>
  <Application>Microsoft Office PowerPoint</Application>
  <PresentationFormat>Pokaz na ekranie (4:3)</PresentationFormat>
  <Paragraphs>25</Paragraphs>
  <Slides>15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Arial</vt:lpstr>
      <vt:lpstr>Questrial</vt:lpstr>
      <vt:lpstr>Noto Sans Symbols</vt:lpstr>
      <vt:lpstr>Verdana</vt:lpstr>
      <vt:lpstr>Energetyczny</vt:lpstr>
      <vt:lpstr>Kindergarten</vt:lpstr>
      <vt:lpstr>Polish kindergarten</vt:lpstr>
      <vt:lpstr>Kids in kindergarten</vt:lpstr>
      <vt:lpstr>Learning through playing</vt:lpstr>
      <vt:lpstr>Practice in class</vt:lpstr>
      <vt:lpstr>Slajd 6</vt:lpstr>
      <vt:lpstr>New day</vt:lpstr>
      <vt:lpstr>Slajd 8</vt:lpstr>
      <vt:lpstr>Time to eat</vt:lpstr>
      <vt:lpstr>Dinner time</vt:lpstr>
      <vt:lpstr>What can parents do? </vt:lpstr>
      <vt:lpstr>Free time</vt:lpstr>
      <vt:lpstr>Holiday time</vt:lpstr>
      <vt:lpstr>Slajd 14</vt:lpstr>
      <vt:lpstr>THE END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Kindergarten</dc:title>
  <dc:creator>Piotr</dc:creator>
  <cp:lastModifiedBy>Piotr</cp:lastModifiedBy>
  <cp:revision>6</cp:revision>
  <dcterms:modified xsi:type="dcterms:W3CDTF">2015-12-29T18:48:15Z</dcterms:modified>
</cp:coreProperties>
</file>