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84" r:id="rId2"/>
    <p:sldMasterId id="2147483697" r:id="rId3"/>
    <p:sldMasterId id="2147483866" r:id="rId4"/>
  </p:sldMasterIdLst>
  <p:notesMasterIdLst>
    <p:notesMasterId r:id="rId33"/>
  </p:notesMasterIdLst>
  <p:handoutMasterIdLst>
    <p:handoutMasterId r:id="rId34"/>
  </p:handoutMasterIdLst>
  <p:sldIdLst>
    <p:sldId id="417" r:id="rId5"/>
    <p:sldId id="383" r:id="rId6"/>
    <p:sldId id="385" r:id="rId7"/>
    <p:sldId id="388" r:id="rId8"/>
    <p:sldId id="389" r:id="rId9"/>
    <p:sldId id="256" r:id="rId10"/>
    <p:sldId id="412" r:id="rId11"/>
    <p:sldId id="365" r:id="rId12"/>
    <p:sldId id="381" r:id="rId13"/>
    <p:sldId id="390" r:id="rId14"/>
    <p:sldId id="411" r:id="rId15"/>
    <p:sldId id="409" r:id="rId16"/>
    <p:sldId id="260" r:id="rId17"/>
    <p:sldId id="348" r:id="rId18"/>
    <p:sldId id="391" r:id="rId19"/>
    <p:sldId id="392" r:id="rId20"/>
    <p:sldId id="393" r:id="rId21"/>
    <p:sldId id="394" r:id="rId22"/>
    <p:sldId id="265" r:id="rId23"/>
    <p:sldId id="403" r:id="rId24"/>
    <p:sldId id="404" r:id="rId25"/>
    <p:sldId id="405" r:id="rId26"/>
    <p:sldId id="406" r:id="rId27"/>
    <p:sldId id="399" r:id="rId28"/>
    <p:sldId id="407" r:id="rId29"/>
    <p:sldId id="410" r:id="rId30"/>
    <p:sldId id="384" r:id="rId31"/>
    <p:sldId id="416" r:id="rId32"/>
  </p:sldIdLst>
  <p:sldSz cx="9144000" cy="6858000" type="screen4x3"/>
  <p:notesSz cx="6797675" cy="9872663"/>
  <p:defaultTextStyle>
    <a:defPPr>
      <a:defRPr lang="nl-B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Автор" initials="A" lastIdx="0" clrIdx="2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8" autoAdjust="0"/>
    <p:restoredTop sz="91847" autoAdjust="0"/>
  </p:normalViewPr>
  <p:slideViewPr>
    <p:cSldViewPr snapToGrid="0">
      <p:cViewPr varScale="1">
        <p:scale>
          <a:sx n="67" d="100"/>
          <a:sy n="67" d="100"/>
        </p:scale>
        <p:origin x="128" y="44"/>
      </p:cViewPr>
      <p:guideLst>
        <p:guide orient="horz" pos="2160"/>
        <p:guide pos="2880"/>
      </p:guideLst>
    </p:cSldViewPr>
  </p:slideViewPr>
  <p:outlineViewPr>
    <p:cViewPr>
      <p:scale>
        <a:sx n="33" d="100"/>
        <a:sy n="33" d="100"/>
      </p:scale>
      <p:origin x="0" y="3678"/>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9" d="100"/>
          <a:sy n="79" d="100"/>
        </p:scale>
        <p:origin x="395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10.21.0.51\groupshare\Delivery%20Management\FWC%202%20-%20PO_2016-20_A5\SC149+369%20%20-%20Daily%20maintenance%20-%20COMM%20C1\EU%20in%20slides\20812%20-%20EU%20in%20slides%20updates&#61480;\Copy%20of%2010_Population%20in%20the%20world_2019_2.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10.21.0.51\groupshare\Delivery%20Management\FWC%202%20-%20PO_2016-20_A5\SC149%20%20-%20Daily%20maintenance%20-%20COMM%20C1\EU%20in%20slides\graphs\14_EU%20population_Brexit_edit_notyetfinish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1-38F2-4482-B623-B5B2937D9298}"/>
              </c:ext>
            </c:extLst>
          </c:dPt>
          <c:dPt>
            <c:idx val="1"/>
            <c:invertIfNegative val="0"/>
            <c:bubble3D val="0"/>
            <c:spPr>
              <a:solidFill>
                <a:srgbClr val="FF0000"/>
              </a:solidFill>
              <a:ln>
                <a:noFill/>
              </a:ln>
              <a:effectLst/>
            </c:spPr>
            <c:extLst>
              <c:ext xmlns:c16="http://schemas.microsoft.com/office/drawing/2014/chart" uri="{C3380CC4-5D6E-409C-BE32-E72D297353CC}">
                <c16:uniqueId val="{00000003-38F2-4482-B623-B5B2937D9298}"/>
              </c:ext>
            </c:extLst>
          </c:dPt>
          <c:dPt>
            <c:idx val="2"/>
            <c:invertIfNegative val="0"/>
            <c:bubble3D val="0"/>
            <c:spPr>
              <a:solidFill>
                <a:srgbClr val="CC0066"/>
              </a:solidFill>
              <a:ln>
                <a:noFill/>
              </a:ln>
              <a:effectLst/>
            </c:spPr>
            <c:extLst>
              <c:ext xmlns:c16="http://schemas.microsoft.com/office/drawing/2014/chart" uri="{C3380CC4-5D6E-409C-BE32-E72D297353CC}">
                <c16:uniqueId val="{00000005-38F2-4482-B623-B5B2937D9298}"/>
              </c:ext>
            </c:extLst>
          </c:dPt>
          <c:dPt>
            <c:idx val="3"/>
            <c:invertIfNegative val="0"/>
            <c:bubble3D val="0"/>
            <c:spPr>
              <a:solidFill>
                <a:srgbClr val="FFC000"/>
              </a:solidFill>
              <a:ln>
                <a:noFill/>
              </a:ln>
              <a:effectLst/>
            </c:spPr>
            <c:extLst>
              <c:ext xmlns:c16="http://schemas.microsoft.com/office/drawing/2014/chart" uri="{C3380CC4-5D6E-409C-BE32-E72D297353CC}">
                <c16:uniqueId val="{00000007-38F2-4482-B623-B5B2937D9298}"/>
              </c:ext>
            </c:extLst>
          </c:dPt>
          <c:dPt>
            <c:idx val="4"/>
            <c:invertIfNegative val="0"/>
            <c:bubble3D val="0"/>
            <c:spPr>
              <a:solidFill>
                <a:srgbClr val="33CCFF"/>
              </a:solidFill>
              <a:ln>
                <a:noFill/>
              </a:ln>
              <a:effectLst/>
            </c:spPr>
            <c:extLst>
              <c:ext xmlns:c16="http://schemas.microsoft.com/office/drawing/2014/chart" uri="{C3380CC4-5D6E-409C-BE32-E72D297353CC}">
                <c16:uniqueId val="{00000009-38F2-4482-B623-B5B2937D9298}"/>
              </c:ext>
            </c:extLst>
          </c:dPt>
          <c:dPt>
            <c:idx val="5"/>
            <c:invertIfNegative val="0"/>
            <c:bubble3D val="0"/>
            <c:spPr>
              <a:solidFill>
                <a:srgbClr val="92D050"/>
              </a:solidFill>
              <a:ln>
                <a:noFill/>
              </a:ln>
              <a:effectLst/>
            </c:spPr>
            <c:extLst>
              <c:ext xmlns:c16="http://schemas.microsoft.com/office/drawing/2014/chart" uri="{C3380CC4-5D6E-409C-BE32-E72D297353CC}">
                <c16:uniqueId val="{0000000B-38F2-4482-B623-B5B2937D9298}"/>
              </c:ext>
            </c:extLst>
          </c:dPt>
          <c:dLbls>
            <c:dLbl>
              <c:idx val="0"/>
              <c:tx>
                <c:rich>
                  <a:bodyPr/>
                  <a:lstStyle/>
                  <a:p>
                    <a:r>
                      <a:rPr lang="en-US" dirty="0"/>
                      <a:t>446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8F2-4482-B623-B5B2937D929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'[Copy of 10_Population in the world_2019_2.0.xlsx]EN'!$A$1:$A$6</c:f>
              <c:strCache>
                <c:ptCount val="6"/>
                <c:pt idx="0">
                  <c:v>EU (2019)</c:v>
                </c:pt>
                <c:pt idx="1">
                  <c:v>China (2019)</c:v>
                </c:pt>
                <c:pt idx="2">
                  <c:v>India (2019)</c:v>
                </c:pt>
                <c:pt idx="3">
                  <c:v>Japan (2019)</c:v>
                </c:pt>
                <c:pt idx="4">
                  <c:v>Russia (2019)</c:v>
                </c:pt>
                <c:pt idx="5">
                  <c:v>United States (2019)</c:v>
                </c:pt>
              </c:strCache>
            </c:strRef>
          </c:cat>
          <c:val>
            <c:numRef>
              <c:f>'[Copy of 10_Population in the world_2019_2.0.xlsx]EN'!$B$1:$B$6</c:f>
              <c:numCache>
                <c:formatCode>General</c:formatCode>
                <c:ptCount val="6"/>
                <c:pt idx="0">
                  <c:v>513</c:v>
                </c:pt>
                <c:pt idx="1">
                  <c:v>1433</c:v>
                </c:pt>
                <c:pt idx="2">
                  <c:v>1366</c:v>
                </c:pt>
                <c:pt idx="3">
                  <c:v>127</c:v>
                </c:pt>
                <c:pt idx="4">
                  <c:v>146</c:v>
                </c:pt>
                <c:pt idx="5">
                  <c:v>329</c:v>
                </c:pt>
              </c:numCache>
            </c:numRef>
          </c:val>
          <c:extLst>
            <c:ext xmlns:c16="http://schemas.microsoft.com/office/drawing/2014/chart" uri="{C3380CC4-5D6E-409C-BE32-E72D297353CC}">
              <c16:uniqueId val="{0000000C-38F2-4482-B623-B5B2937D9298}"/>
            </c:ext>
          </c:extLst>
        </c:ser>
        <c:dLbls>
          <c:showLegendKey val="0"/>
          <c:showVal val="0"/>
          <c:showCatName val="0"/>
          <c:showSerName val="0"/>
          <c:showPercent val="0"/>
          <c:showBubbleSize val="0"/>
        </c:dLbls>
        <c:gapWidth val="40"/>
        <c:overlap val="-27"/>
        <c:axId val="1448728304"/>
        <c:axId val="1448735376"/>
      </c:barChart>
      <c:catAx>
        <c:axId val="1448728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bg-BG"/>
          </a:p>
        </c:txPr>
        <c:crossAx val="1448735376"/>
        <c:crosses val="autoZero"/>
        <c:auto val="1"/>
        <c:lblAlgn val="ctr"/>
        <c:lblOffset val="100"/>
        <c:noMultiLvlLbl val="0"/>
      </c:catAx>
      <c:valAx>
        <c:axId val="1448735376"/>
        <c:scaling>
          <c:orientation val="minMax"/>
        </c:scaling>
        <c:delete val="1"/>
        <c:axPos val="l"/>
        <c:numFmt formatCode="General" sourceLinked="1"/>
        <c:majorTickMark val="none"/>
        <c:minorTickMark val="none"/>
        <c:tickLblPos val="nextTo"/>
        <c:crossAx val="1448728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7030A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'[14_EU population_Brexit_edit_notyetfinished.xlsx]EN'!$A$1:$A$27</c:f>
              <c:strCache>
                <c:ptCount val="27"/>
                <c:pt idx="0">
                  <c:v>Germany</c:v>
                </c:pt>
                <c:pt idx="1">
                  <c:v>France</c:v>
                </c:pt>
                <c:pt idx="2">
                  <c:v>Italy</c:v>
                </c:pt>
                <c:pt idx="3">
                  <c:v>Spain</c:v>
                </c:pt>
                <c:pt idx="4">
                  <c:v>Poland</c:v>
                </c:pt>
                <c:pt idx="5">
                  <c:v>Romania</c:v>
                </c:pt>
                <c:pt idx="6">
                  <c:v>Netherlands</c:v>
                </c:pt>
                <c:pt idx="7">
                  <c:v>Belgium</c:v>
                </c:pt>
                <c:pt idx="8">
                  <c:v>Greece</c:v>
                </c:pt>
                <c:pt idx="9">
                  <c:v>Czechia</c:v>
                </c:pt>
                <c:pt idx="10">
                  <c:v>Portugal</c:v>
                </c:pt>
                <c:pt idx="11">
                  <c:v>Sweden</c:v>
                </c:pt>
                <c:pt idx="12">
                  <c:v>Hungary</c:v>
                </c:pt>
                <c:pt idx="13">
                  <c:v>Austria</c:v>
                </c:pt>
                <c:pt idx="14">
                  <c:v>Bulgaria</c:v>
                </c:pt>
                <c:pt idx="15">
                  <c:v>Denmark</c:v>
                </c:pt>
                <c:pt idx="16">
                  <c:v>Finland</c:v>
                </c:pt>
                <c:pt idx="17">
                  <c:v>Slovakia</c:v>
                </c:pt>
                <c:pt idx="18">
                  <c:v>Ireland</c:v>
                </c:pt>
                <c:pt idx="19">
                  <c:v>Croatia</c:v>
                </c:pt>
                <c:pt idx="20">
                  <c:v>Lithuania</c:v>
                </c:pt>
                <c:pt idx="21">
                  <c:v>Slovenia</c:v>
                </c:pt>
                <c:pt idx="22">
                  <c:v>Latvia</c:v>
                </c:pt>
                <c:pt idx="23">
                  <c:v>Estonia</c:v>
                </c:pt>
                <c:pt idx="24">
                  <c:v>Cyprus</c:v>
                </c:pt>
                <c:pt idx="25">
                  <c:v>Luxembourg</c:v>
                </c:pt>
                <c:pt idx="26">
                  <c:v>Malta</c:v>
                </c:pt>
              </c:strCache>
            </c:strRef>
          </c:cat>
          <c:val>
            <c:numRef>
              <c:f>'[14_EU population_Brexit_edit_notyetfinished.xlsx]EN'!$D$1:$D$27</c:f>
              <c:numCache>
                <c:formatCode>General</c:formatCode>
                <c:ptCount val="27"/>
                <c:pt idx="0">
                  <c:v>82.9</c:v>
                </c:pt>
                <c:pt idx="1">
                  <c:v>67.2</c:v>
                </c:pt>
                <c:pt idx="2">
                  <c:v>60.4</c:v>
                </c:pt>
                <c:pt idx="3">
                  <c:v>46.7</c:v>
                </c:pt>
                <c:pt idx="4">
                  <c:v>38</c:v>
                </c:pt>
                <c:pt idx="5">
                  <c:v>19.5</c:v>
                </c:pt>
                <c:pt idx="6">
                  <c:v>17.2</c:v>
                </c:pt>
                <c:pt idx="7">
                  <c:v>11.4</c:v>
                </c:pt>
                <c:pt idx="8">
                  <c:v>10.7</c:v>
                </c:pt>
                <c:pt idx="9">
                  <c:v>10.6</c:v>
                </c:pt>
                <c:pt idx="10">
                  <c:v>10.3</c:v>
                </c:pt>
                <c:pt idx="11">
                  <c:v>10.1</c:v>
                </c:pt>
                <c:pt idx="12">
                  <c:v>9.8000000000000007</c:v>
                </c:pt>
                <c:pt idx="13">
                  <c:v>8.8000000000000007</c:v>
                </c:pt>
                <c:pt idx="14">
                  <c:v>7.1</c:v>
                </c:pt>
                <c:pt idx="15">
                  <c:v>5.8</c:v>
                </c:pt>
                <c:pt idx="16">
                  <c:v>5.5</c:v>
                </c:pt>
                <c:pt idx="17">
                  <c:v>5.4</c:v>
                </c:pt>
                <c:pt idx="18">
                  <c:v>4.8</c:v>
                </c:pt>
                <c:pt idx="19">
                  <c:v>4.0999999999999996</c:v>
                </c:pt>
                <c:pt idx="20">
                  <c:v>2.8</c:v>
                </c:pt>
                <c:pt idx="21">
                  <c:v>2</c:v>
                </c:pt>
                <c:pt idx="22">
                  <c:v>1.9</c:v>
                </c:pt>
                <c:pt idx="23">
                  <c:v>1.3</c:v>
                </c:pt>
                <c:pt idx="24">
                  <c:v>0.9</c:v>
                </c:pt>
                <c:pt idx="25">
                  <c:v>0.6</c:v>
                </c:pt>
                <c:pt idx="26">
                  <c:v>0.5</c:v>
                </c:pt>
              </c:numCache>
            </c:numRef>
          </c:val>
          <c:extLst>
            <c:ext xmlns:c16="http://schemas.microsoft.com/office/drawing/2014/chart" uri="{C3380CC4-5D6E-409C-BE32-E72D297353CC}">
              <c16:uniqueId val="{00000000-3B0E-47ED-A23A-D96056C841CB}"/>
            </c:ext>
          </c:extLst>
        </c:ser>
        <c:dLbls>
          <c:showLegendKey val="0"/>
          <c:showVal val="0"/>
          <c:showCatName val="0"/>
          <c:showSerName val="0"/>
          <c:showPercent val="0"/>
          <c:showBubbleSize val="0"/>
        </c:dLbls>
        <c:gapWidth val="58"/>
        <c:overlap val="-27"/>
        <c:axId val="1448728848"/>
        <c:axId val="1448736464"/>
      </c:barChart>
      <c:catAx>
        <c:axId val="144872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bg-BG"/>
          </a:p>
        </c:txPr>
        <c:crossAx val="1448736464"/>
        <c:crosses val="autoZero"/>
        <c:auto val="1"/>
        <c:lblAlgn val="ctr"/>
        <c:lblOffset val="100"/>
        <c:noMultiLvlLbl val="0"/>
      </c:catAx>
      <c:valAx>
        <c:axId val="1448736464"/>
        <c:scaling>
          <c:orientation val="minMax"/>
        </c:scaling>
        <c:delete val="1"/>
        <c:axPos val="l"/>
        <c:numFmt formatCode="General" sourceLinked="1"/>
        <c:majorTickMark val="none"/>
        <c:minorTickMark val="none"/>
        <c:tickLblPos val="nextTo"/>
        <c:crossAx val="1448728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bg-BG"/>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0.07168</cdr:x>
      <cdr:y>0.83681</cdr:y>
    </cdr:from>
    <cdr:to>
      <cdr:x>0.18717</cdr:x>
      <cdr:y>0.89162</cdr:y>
    </cdr:to>
    <cdr:sp macro="" textlink="">
      <cdr:nvSpPr>
        <cdr:cNvPr id="2" name="TextBox 1"/>
        <cdr:cNvSpPr txBox="1"/>
      </cdr:nvSpPr>
      <cdr:spPr>
        <a:xfrm xmlns:a="http://schemas.openxmlformats.org/drawingml/2006/main">
          <a:off x="407598" y="3299840"/>
          <a:ext cx="656705" cy="216131"/>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fr-BE" sz="1100" dirty="0"/>
            <a:t>(2020)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092F3A-1FEA-4EBA-A36F-9BA79A2C492E}"/>
              </a:ext>
            </a:extLst>
          </p:cNvPr>
          <p:cNvSpPr>
            <a:spLocks noGrp="1"/>
          </p:cNvSpPr>
          <p:nvPr>
            <p:ph type="hdr" sz="quarter"/>
          </p:nvPr>
        </p:nvSpPr>
        <p:spPr>
          <a:xfrm>
            <a:off x="0" y="0"/>
            <a:ext cx="2946301" cy="492271"/>
          </a:xfrm>
          <a:prstGeom prst="rect">
            <a:avLst/>
          </a:prstGeom>
        </p:spPr>
        <p:txBody>
          <a:bodyPr vert="horz" lIns="92382" tIns="46191" rIns="92382" bIns="46191" rtlCol="0"/>
          <a:lstStyle>
            <a:lvl1pPr algn="l">
              <a:defRPr sz="1200"/>
            </a:lvl1pPr>
          </a:lstStyle>
          <a:p>
            <a:pPr>
              <a:defRPr/>
            </a:pPr>
            <a:endParaRPr lang="en-GB" dirty="0"/>
          </a:p>
        </p:txBody>
      </p:sp>
      <p:sp>
        <p:nvSpPr>
          <p:cNvPr id="3" name="Date Placeholder 2">
            <a:extLst>
              <a:ext uri="{FF2B5EF4-FFF2-40B4-BE49-F238E27FC236}">
                <a16:creationId xmlns:a16="http://schemas.microsoft.com/office/drawing/2014/main" id="{E402D495-9CBC-45E8-9AFF-1BDAAB6857ED}"/>
              </a:ext>
            </a:extLst>
          </p:cNvPr>
          <p:cNvSpPr>
            <a:spLocks noGrp="1"/>
          </p:cNvSpPr>
          <p:nvPr>
            <p:ph type="dt" sz="quarter" idx="1"/>
          </p:nvPr>
        </p:nvSpPr>
        <p:spPr>
          <a:xfrm>
            <a:off x="3849770" y="0"/>
            <a:ext cx="2946301" cy="492271"/>
          </a:xfrm>
          <a:prstGeom prst="rect">
            <a:avLst/>
          </a:prstGeom>
        </p:spPr>
        <p:txBody>
          <a:bodyPr vert="horz" lIns="92382" tIns="46191" rIns="92382" bIns="46191" rtlCol="0"/>
          <a:lstStyle>
            <a:lvl1pPr algn="r">
              <a:defRPr sz="1200"/>
            </a:lvl1pPr>
          </a:lstStyle>
          <a:p>
            <a:pPr>
              <a:defRPr/>
            </a:pPr>
            <a:fld id="{A5BF19C4-7644-434E-A6A5-E7F3CEEB7132}" type="datetimeFigureOut">
              <a:rPr lang="en-GB"/>
              <a:pPr>
                <a:defRPr/>
              </a:pPr>
              <a:t>19/05/2021</a:t>
            </a:fld>
            <a:endParaRPr lang="en-GB" dirty="0"/>
          </a:p>
        </p:txBody>
      </p:sp>
      <p:sp>
        <p:nvSpPr>
          <p:cNvPr id="4" name="Footer Placeholder 3">
            <a:extLst>
              <a:ext uri="{FF2B5EF4-FFF2-40B4-BE49-F238E27FC236}">
                <a16:creationId xmlns:a16="http://schemas.microsoft.com/office/drawing/2014/main" id="{13805D32-F91E-4102-B3C9-B2A3C495A6E7}"/>
              </a:ext>
            </a:extLst>
          </p:cNvPr>
          <p:cNvSpPr>
            <a:spLocks noGrp="1"/>
          </p:cNvSpPr>
          <p:nvPr>
            <p:ph type="ftr" sz="quarter" idx="2"/>
          </p:nvPr>
        </p:nvSpPr>
        <p:spPr>
          <a:xfrm>
            <a:off x="0" y="9378789"/>
            <a:ext cx="2946301" cy="492270"/>
          </a:xfrm>
          <a:prstGeom prst="rect">
            <a:avLst/>
          </a:prstGeom>
        </p:spPr>
        <p:txBody>
          <a:bodyPr vert="horz" lIns="92382" tIns="46191" rIns="92382" bIns="46191" rtlCol="0" anchor="b"/>
          <a:lstStyle>
            <a:lvl1pPr algn="l">
              <a:defRPr sz="1200"/>
            </a:lvl1pPr>
          </a:lstStyle>
          <a:p>
            <a:pPr>
              <a:defRPr/>
            </a:pPr>
            <a:endParaRPr lang="en-GB" dirty="0"/>
          </a:p>
        </p:txBody>
      </p:sp>
      <p:sp>
        <p:nvSpPr>
          <p:cNvPr id="5" name="Slide Number Placeholder 4">
            <a:extLst>
              <a:ext uri="{FF2B5EF4-FFF2-40B4-BE49-F238E27FC236}">
                <a16:creationId xmlns:a16="http://schemas.microsoft.com/office/drawing/2014/main" id="{AA47331D-7D78-47A9-A6A8-F1B3BFAC2D07}"/>
              </a:ext>
            </a:extLst>
          </p:cNvPr>
          <p:cNvSpPr>
            <a:spLocks noGrp="1"/>
          </p:cNvSpPr>
          <p:nvPr>
            <p:ph type="sldNum" sz="quarter" idx="3"/>
          </p:nvPr>
        </p:nvSpPr>
        <p:spPr>
          <a:xfrm>
            <a:off x="3849770" y="9378789"/>
            <a:ext cx="2946301" cy="492270"/>
          </a:xfrm>
          <a:prstGeom prst="rect">
            <a:avLst/>
          </a:prstGeom>
        </p:spPr>
        <p:txBody>
          <a:bodyPr vert="horz" wrap="square" lIns="92382" tIns="46191" rIns="92382" bIns="46191" numCol="1" anchor="b" anchorCtr="0" compatLnSpc="1">
            <a:prstTxWarp prst="textNoShape">
              <a:avLst/>
            </a:prstTxWarp>
          </a:bodyPr>
          <a:lstStyle>
            <a:lvl1pPr algn="r">
              <a:defRPr sz="1200"/>
            </a:lvl1pPr>
          </a:lstStyle>
          <a:p>
            <a:pPr>
              <a:defRPr/>
            </a:pPr>
            <a:fld id="{FF7D7309-FB63-4A36-B5E6-7FFB06BC1991}" type="slidenum">
              <a:rPr lang="en-GB" altLang="en-US"/>
              <a:pPr>
                <a:defRPr/>
              </a:pPr>
              <a:t>‹#›</a:t>
            </a:fld>
            <a:endParaRPr lang="en-GB" altLang="en-US" dirty="0"/>
          </a:p>
        </p:txBody>
      </p:sp>
    </p:spTree>
    <p:extLst>
      <p:ext uri="{BB962C8B-B14F-4D97-AF65-F5344CB8AC3E}">
        <p14:creationId xmlns:p14="http://schemas.microsoft.com/office/powerpoint/2010/main" val="3326928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914F47-9AE5-4B22-B2F6-4CB4D7765986}"/>
              </a:ext>
            </a:extLst>
          </p:cNvPr>
          <p:cNvSpPr>
            <a:spLocks noGrp="1"/>
          </p:cNvSpPr>
          <p:nvPr>
            <p:ph type="hdr" sz="quarter"/>
          </p:nvPr>
        </p:nvSpPr>
        <p:spPr>
          <a:xfrm>
            <a:off x="0" y="0"/>
            <a:ext cx="2946301" cy="493874"/>
          </a:xfrm>
          <a:prstGeom prst="rect">
            <a:avLst/>
          </a:prstGeom>
        </p:spPr>
        <p:txBody>
          <a:bodyPr vert="horz" lIns="92382" tIns="46191" rIns="92382" bIns="46191" rtlCol="0"/>
          <a:lstStyle>
            <a:lvl1pPr algn="l">
              <a:defRPr sz="1200"/>
            </a:lvl1pPr>
          </a:lstStyle>
          <a:p>
            <a:pPr>
              <a:defRPr/>
            </a:pPr>
            <a:endParaRPr lang="en-GB" dirty="0"/>
          </a:p>
        </p:txBody>
      </p:sp>
      <p:sp>
        <p:nvSpPr>
          <p:cNvPr id="3" name="Date Placeholder 2">
            <a:extLst>
              <a:ext uri="{FF2B5EF4-FFF2-40B4-BE49-F238E27FC236}">
                <a16:creationId xmlns:a16="http://schemas.microsoft.com/office/drawing/2014/main" id="{59764ADE-62D2-47F1-8E0E-0BEC1914084F}"/>
              </a:ext>
            </a:extLst>
          </p:cNvPr>
          <p:cNvSpPr>
            <a:spLocks noGrp="1"/>
          </p:cNvSpPr>
          <p:nvPr>
            <p:ph type="dt" idx="1"/>
          </p:nvPr>
        </p:nvSpPr>
        <p:spPr>
          <a:xfrm>
            <a:off x="3849770" y="0"/>
            <a:ext cx="2946301" cy="493874"/>
          </a:xfrm>
          <a:prstGeom prst="rect">
            <a:avLst/>
          </a:prstGeom>
        </p:spPr>
        <p:txBody>
          <a:bodyPr vert="horz" lIns="92382" tIns="46191" rIns="92382" bIns="46191" rtlCol="0"/>
          <a:lstStyle>
            <a:lvl1pPr algn="r">
              <a:defRPr sz="1200"/>
            </a:lvl1pPr>
          </a:lstStyle>
          <a:p>
            <a:pPr>
              <a:defRPr/>
            </a:pPr>
            <a:fld id="{09110A1F-5142-453F-9A62-7C65D3422BF7}" type="datetimeFigureOut">
              <a:rPr lang="en-GB"/>
              <a:pPr>
                <a:defRPr/>
              </a:pPr>
              <a:t>19/05/2021</a:t>
            </a:fld>
            <a:endParaRPr lang="en-GB" dirty="0"/>
          </a:p>
        </p:txBody>
      </p:sp>
      <p:sp>
        <p:nvSpPr>
          <p:cNvPr id="4" name="Slide Image Placeholder 3">
            <a:extLst>
              <a:ext uri="{FF2B5EF4-FFF2-40B4-BE49-F238E27FC236}">
                <a16:creationId xmlns:a16="http://schemas.microsoft.com/office/drawing/2014/main" id="{EFD88CFE-CF83-4113-8DF0-6968CE0612F9}"/>
              </a:ext>
            </a:extLst>
          </p:cNvPr>
          <p:cNvSpPr>
            <a:spLocks noGrp="1" noRot="1" noChangeAspect="1"/>
          </p:cNvSpPr>
          <p:nvPr>
            <p:ph type="sldImg" idx="2"/>
          </p:nvPr>
        </p:nvSpPr>
        <p:spPr>
          <a:xfrm>
            <a:off x="1177925" y="1235075"/>
            <a:ext cx="4441825" cy="3330575"/>
          </a:xfrm>
          <a:prstGeom prst="rect">
            <a:avLst/>
          </a:prstGeom>
          <a:noFill/>
          <a:ln w="12700">
            <a:solidFill>
              <a:prstClr val="black"/>
            </a:solidFill>
          </a:ln>
        </p:spPr>
        <p:txBody>
          <a:bodyPr vert="horz" lIns="92382" tIns="46191" rIns="92382" bIns="46191" rtlCol="0" anchor="ctr"/>
          <a:lstStyle/>
          <a:p>
            <a:pPr lvl="0"/>
            <a:endParaRPr lang="en-GB" noProof="0" dirty="0"/>
          </a:p>
        </p:txBody>
      </p:sp>
      <p:sp>
        <p:nvSpPr>
          <p:cNvPr id="5" name="Notes Placeholder 4">
            <a:extLst>
              <a:ext uri="{FF2B5EF4-FFF2-40B4-BE49-F238E27FC236}">
                <a16:creationId xmlns:a16="http://schemas.microsoft.com/office/drawing/2014/main" id="{96915224-C044-45A0-981A-8FF6E7C3A4C1}"/>
              </a:ext>
            </a:extLst>
          </p:cNvPr>
          <p:cNvSpPr>
            <a:spLocks noGrp="1"/>
          </p:cNvSpPr>
          <p:nvPr>
            <p:ph type="body" sz="quarter" idx="3"/>
          </p:nvPr>
        </p:nvSpPr>
        <p:spPr>
          <a:xfrm>
            <a:off x="678806" y="4751129"/>
            <a:ext cx="5440066" cy="3886850"/>
          </a:xfrm>
          <a:prstGeom prst="rect">
            <a:avLst/>
          </a:prstGeom>
        </p:spPr>
        <p:txBody>
          <a:bodyPr vert="horz" lIns="92382" tIns="46191" rIns="92382" bIns="4619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E8C0DAB7-05D8-4C1D-98CC-434269BD0BDE}"/>
              </a:ext>
            </a:extLst>
          </p:cNvPr>
          <p:cNvSpPr>
            <a:spLocks noGrp="1"/>
          </p:cNvSpPr>
          <p:nvPr>
            <p:ph type="ftr" sz="quarter" idx="4"/>
          </p:nvPr>
        </p:nvSpPr>
        <p:spPr>
          <a:xfrm>
            <a:off x="0" y="9378789"/>
            <a:ext cx="2946301" cy="493874"/>
          </a:xfrm>
          <a:prstGeom prst="rect">
            <a:avLst/>
          </a:prstGeom>
        </p:spPr>
        <p:txBody>
          <a:bodyPr vert="horz" lIns="92382" tIns="46191" rIns="92382" bIns="46191" rtlCol="0" anchor="b"/>
          <a:lstStyle>
            <a:lvl1pPr algn="l">
              <a:defRPr sz="1200"/>
            </a:lvl1pPr>
          </a:lstStyle>
          <a:p>
            <a:pPr>
              <a:defRPr/>
            </a:pPr>
            <a:endParaRPr lang="en-GB" dirty="0"/>
          </a:p>
        </p:txBody>
      </p:sp>
      <p:sp>
        <p:nvSpPr>
          <p:cNvPr id="7" name="Slide Number Placeholder 6">
            <a:extLst>
              <a:ext uri="{FF2B5EF4-FFF2-40B4-BE49-F238E27FC236}">
                <a16:creationId xmlns:a16="http://schemas.microsoft.com/office/drawing/2014/main" id="{9C8E5CFF-323A-466E-93CF-817EB593F58B}"/>
              </a:ext>
            </a:extLst>
          </p:cNvPr>
          <p:cNvSpPr>
            <a:spLocks noGrp="1"/>
          </p:cNvSpPr>
          <p:nvPr>
            <p:ph type="sldNum" sz="quarter" idx="5"/>
          </p:nvPr>
        </p:nvSpPr>
        <p:spPr>
          <a:xfrm>
            <a:off x="3849770" y="9378789"/>
            <a:ext cx="2946301" cy="493874"/>
          </a:xfrm>
          <a:prstGeom prst="rect">
            <a:avLst/>
          </a:prstGeom>
        </p:spPr>
        <p:txBody>
          <a:bodyPr vert="horz" wrap="square" lIns="92382" tIns="46191" rIns="92382" bIns="46191" numCol="1" anchor="b" anchorCtr="0" compatLnSpc="1">
            <a:prstTxWarp prst="textNoShape">
              <a:avLst/>
            </a:prstTxWarp>
          </a:bodyPr>
          <a:lstStyle>
            <a:lvl1pPr algn="r">
              <a:defRPr sz="1200"/>
            </a:lvl1pPr>
          </a:lstStyle>
          <a:p>
            <a:pPr>
              <a:defRPr/>
            </a:pPr>
            <a:fld id="{003D9B33-DA56-478F-BDFC-FAE5797DAE1F}" type="slidenum">
              <a:rPr lang="en-GB" altLang="en-US"/>
              <a:pPr>
                <a:defRPr/>
              </a:pPr>
              <a:t>‹#›</a:t>
            </a:fld>
            <a:endParaRPr lang="en-GB" altLang="en-US" dirty="0"/>
          </a:p>
        </p:txBody>
      </p:sp>
    </p:spTree>
    <p:extLst>
      <p:ext uri="{BB962C8B-B14F-4D97-AF65-F5344CB8AC3E}">
        <p14:creationId xmlns:p14="http://schemas.microsoft.com/office/powerpoint/2010/main" val="3000250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680DFCD-D443-4F60-9E09-B8E4C6DC20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DC315F4-0254-4335-B0FA-C2B779600C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4340" name="Slide Number Placeholder 3">
            <a:extLst>
              <a:ext uri="{FF2B5EF4-FFF2-40B4-BE49-F238E27FC236}">
                <a16:creationId xmlns:a16="http://schemas.microsoft.com/office/drawing/2014/main" id="{F4A8C45E-882D-4599-934E-215C7A0B8F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584" indent="-285486">
              <a:defRPr>
                <a:solidFill>
                  <a:schemeClr val="tx1"/>
                </a:solidFill>
                <a:latin typeface="Calibri" panose="020F0502020204030204" pitchFamily="34" charset="0"/>
              </a:defRPr>
            </a:lvl2pPr>
            <a:lvl3pPr marL="1143546" indent="-227747">
              <a:defRPr>
                <a:solidFill>
                  <a:schemeClr val="tx1"/>
                </a:solidFill>
                <a:latin typeface="Calibri" panose="020F0502020204030204" pitchFamily="34" charset="0"/>
              </a:defRPr>
            </a:lvl3pPr>
            <a:lvl4pPr marL="1600644" indent="-227747">
              <a:defRPr>
                <a:solidFill>
                  <a:schemeClr val="tx1"/>
                </a:solidFill>
                <a:latin typeface="Calibri" panose="020F0502020204030204" pitchFamily="34" charset="0"/>
              </a:defRPr>
            </a:lvl4pPr>
            <a:lvl5pPr marL="2059345" indent="-227747">
              <a:defRPr>
                <a:solidFill>
                  <a:schemeClr val="tx1"/>
                </a:solidFill>
                <a:latin typeface="Calibri" panose="020F0502020204030204" pitchFamily="34" charset="0"/>
              </a:defRPr>
            </a:lvl5pPr>
            <a:lvl6pPr marL="2521254" indent="-227747" eaLnBrk="0" fontAlgn="base" hangingPunct="0">
              <a:spcBef>
                <a:spcPct val="0"/>
              </a:spcBef>
              <a:spcAft>
                <a:spcPct val="0"/>
              </a:spcAft>
              <a:defRPr>
                <a:solidFill>
                  <a:schemeClr val="tx1"/>
                </a:solidFill>
                <a:latin typeface="Calibri" panose="020F0502020204030204" pitchFamily="34" charset="0"/>
              </a:defRPr>
            </a:lvl6pPr>
            <a:lvl7pPr marL="2983163" indent="-227747" eaLnBrk="0" fontAlgn="base" hangingPunct="0">
              <a:spcBef>
                <a:spcPct val="0"/>
              </a:spcBef>
              <a:spcAft>
                <a:spcPct val="0"/>
              </a:spcAft>
              <a:defRPr>
                <a:solidFill>
                  <a:schemeClr val="tx1"/>
                </a:solidFill>
                <a:latin typeface="Calibri" panose="020F0502020204030204" pitchFamily="34" charset="0"/>
              </a:defRPr>
            </a:lvl7pPr>
            <a:lvl8pPr marL="3445072" indent="-227747" eaLnBrk="0" fontAlgn="base" hangingPunct="0">
              <a:spcBef>
                <a:spcPct val="0"/>
              </a:spcBef>
              <a:spcAft>
                <a:spcPct val="0"/>
              </a:spcAft>
              <a:defRPr>
                <a:solidFill>
                  <a:schemeClr val="tx1"/>
                </a:solidFill>
                <a:latin typeface="Calibri" panose="020F0502020204030204" pitchFamily="34" charset="0"/>
              </a:defRPr>
            </a:lvl8pPr>
            <a:lvl9pPr marL="3906982" indent="-227747" eaLnBrk="0" fontAlgn="base" hangingPunct="0">
              <a:spcBef>
                <a:spcPct val="0"/>
              </a:spcBef>
              <a:spcAft>
                <a:spcPct val="0"/>
              </a:spcAft>
              <a:defRPr>
                <a:solidFill>
                  <a:schemeClr val="tx1"/>
                </a:solidFill>
                <a:latin typeface="Calibri" panose="020F0502020204030204" pitchFamily="34" charset="0"/>
              </a:defRPr>
            </a:lvl9pPr>
          </a:lstStyle>
          <a:p>
            <a:fld id="{57734B30-6E36-4193-A604-8CAA6C328512}" type="slidenum">
              <a:rPr lang="en-GB" altLang="en-US" smtClean="0"/>
              <a:pPr/>
              <a:t>6</a:t>
            </a:fld>
            <a:endParaRPr lang="en-GB" altLang="en-US" dirty="0"/>
          </a:p>
        </p:txBody>
      </p:sp>
    </p:spTree>
    <p:extLst>
      <p:ext uri="{BB962C8B-B14F-4D97-AF65-F5344CB8AC3E}">
        <p14:creationId xmlns:p14="http://schemas.microsoft.com/office/powerpoint/2010/main" val="31069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CE58B55A-4522-4811-AFCA-068579F024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7D3746C5-95EE-476D-8B8C-DC945A0B1577}" type="slidenum">
              <a:rPr lang="fr-FR" altLang="en-US" smtClean="0">
                <a:solidFill>
                  <a:srgbClr val="000000"/>
                </a:solidFill>
                <a:latin typeface="Arial" panose="020B0604020202020204" pitchFamily="34" charset="0"/>
              </a:rPr>
              <a:pPr/>
              <a:t>7</a:t>
            </a:fld>
            <a:endParaRPr lang="fr-FR" altLang="en-US" dirty="0">
              <a:solidFill>
                <a:srgbClr val="000000"/>
              </a:solidFill>
              <a:latin typeface="Arial" panose="020B0604020202020204" pitchFamily="34" charset="0"/>
            </a:endParaRPr>
          </a:p>
        </p:txBody>
      </p:sp>
      <p:sp>
        <p:nvSpPr>
          <p:cNvPr id="20483" name="Rectangle 2">
            <a:extLst>
              <a:ext uri="{FF2B5EF4-FFF2-40B4-BE49-F238E27FC236}">
                <a16:creationId xmlns:a16="http://schemas.microsoft.com/office/drawing/2014/main" id="{EE18591E-D1C5-4D47-81EB-6F85950AA7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F645AA1F-C105-4E41-89E1-78D58EEE35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extLst>
      <p:ext uri="{BB962C8B-B14F-4D97-AF65-F5344CB8AC3E}">
        <p14:creationId xmlns:p14="http://schemas.microsoft.com/office/powerpoint/2010/main" val="3706426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76F9C03-CC94-4DD7-8E07-7BF250F4A1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80AB0CF-09F3-4310-927E-B12DFB0E66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1748" name="Slide Number Placeholder 3">
            <a:extLst>
              <a:ext uri="{FF2B5EF4-FFF2-40B4-BE49-F238E27FC236}">
                <a16:creationId xmlns:a16="http://schemas.microsoft.com/office/drawing/2014/main" id="{BBD8AD37-BF27-497D-B89E-9C9FA33F1A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D975D674-21C2-442B-8699-B3B026344BFD}" type="slidenum">
              <a:rPr lang="en-GB" altLang="en-US" smtClean="0">
                <a:solidFill>
                  <a:srgbClr val="000000"/>
                </a:solidFill>
              </a:rPr>
              <a:pPr/>
              <a:t>8</a:t>
            </a:fld>
            <a:endParaRPr lang="en-GB" altLang="en-US" dirty="0">
              <a:solidFill>
                <a:srgbClr val="000000"/>
              </a:solidFill>
            </a:endParaRPr>
          </a:p>
        </p:txBody>
      </p:sp>
    </p:spTree>
    <p:extLst>
      <p:ext uri="{BB962C8B-B14F-4D97-AF65-F5344CB8AC3E}">
        <p14:creationId xmlns:p14="http://schemas.microsoft.com/office/powerpoint/2010/main" val="311469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4B50308-53B3-4A24-8ED6-8625A94DFBD2}" type="slidenum">
              <a:rPr lang="en-GB" altLang="en-US" smtClean="0"/>
              <a:pPr/>
              <a:t>9</a:t>
            </a:fld>
            <a:endParaRPr lang="en-GB" altLang="en-US"/>
          </a:p>
        </p:txBody>
      </p:sp>
    </p:spTree>
    <p:extLst>
      <p:ext uri="{BB962C8B-B14F-4D97-AF65-F5344CB8AC3E}">
        <p14:creationId xmlns:p14="http://schemas.microsoft.com/office/powerpoint/2010/main" val="2385291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3AC823E-8C80-467D-B4FA-F29B81AF58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DBBC5040-B7BC-4953-B590-330C60258695}" type="slidenum">
              <a:rPr lang="fr-FR" altLang="nl-BE" smtClean="0">
                <a:solidFill>
                  <a:srgbClr val="000000"/>
                </a:solidFill>
                <a:latin typeface="Arial" panose="020B0604020202020204" pitchFamily="34" charset="0"/>
              </a:rPr>
              <a:pPr/>
              <a:t>13</a:t>
            </a:fld>
            <a:endParaRPr lang="fr-FR" altLang="nl-BE" dirty="0">
              <a:solidFill>
                <a:srgbClr val="000000"/>
              </a:solidFill>
              <a:latin typeface="Arial" panose="020B0604020202020204" pitchFamily="34" charset="0"/>
            </a:endParaRPr>
          </a:p>
        </p:txBody>
      </p:sp>
      <p:sp>
        <p:nvSpPr>
          <p:cNvPr id="18435" name="Rectangle 2">
            <a:extLst>
              <a:ext uri="{FF2B5EF4-FFF2-40B4-BE49-F238E27FC236}">
                <a16:creationId xmlns:a16="http://schemas.microsoft.com/office/drawing/2014/main" id="{16FA00F4-B72E-4043-8740-A611B99A2A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1F174CC4-30C5-4B22-BAF9-D8902D881F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p>
        </p:txBody>
      </p:sp>
    </p:spTree>
    <p:extLst>
      <p:ext uri="{BB962C8B-B14F-4D97-AF65-F5344CB8AC3E}">
        <p14:creationId xmlns:p14="http://schemas.microsoft.com/office/powerpoint/2010/main" val="3010896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17268A4E-F311-4347-B413-0B33C8F6E4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2BFA8E42-3F72-4D2D-AEEB-8AFC49CC0F3F}" type="slidenum">
              <a:rPr lang="fr-FR" altLang="en-US" smtClean="0">
                <a:solidFill>
                  <a:srgbClr val="000000"/>
                </a:solidFill>
                <a:latin typeface="Arial" panose="020B0604020202020204" pitchFamily="34" charset="0"/>
              </a:rPr>
              <a:pPr/>
              <a:t>14</a:t>
            </a:fld>
            <a:endParaRPr lang="fr-FR" altLang="en-US" dirty="0">
              <a:solidFill>
                <a:srgbClr val="000000"/>
              </a:solidFill>
              <a:latin typeface="Arial" panose="020B0604020202020204" pitchFamily="34" charset="0"/>
            </a:endParaRPr>
          </a:p>
        </p:txBody>
      </p:sp>
      <p:sp>
        <p:nvSpPr>
          <p:cNvPr id="47107" name="Rectangle 2">
            <a:extLst>
              <a:ext uri="{FF2B5EF4-FFF2-40B4-BE49-F238E27FC236}">
                <a16:creationId xmlns:a16="http://schemas.microsoft.com/office/drawing/2014/main" id="{C5D8CB66-83A8-4A86-9D98-DC3B8EF76D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E4C5E6D5-526A-4001-8B31-43260997D0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317460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71F8E91-3438-4C3C-A9A0-E52E302C32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4EDEA44A-D173-4DFE-8D58-2EBD8B3BCE1B}" type="slidenum">
              <a:rPr lang="fr-FR" altLang="nl-BE" smtClean="0">
                <a:solidFill>
                  <a:srgbClr val="000000"/>
                </a:solidFill>
                <a:latin typeface="Arial" panose="020B0604020202020204" pitchFamily="34" charset="0"/>
              </a:rPr>
              <a:pPr/>
              <a:t>19</a:t>
            </a:fld>
            <a:endParaRPr lang="fr-FR" altLang="nl-BE" dirty="0">
              <a:solidFill>
                <a:srgbClr val="000000"/>
              </a:solidFill>
              <a:latin typeface="Arial" panose="020B0604020202020204" pitchFamily="34" charset="0"/>
            </a:endParaRPr>
          </a:p>
        </p:txBody>
      </p:sp>
      <p:sp>
        <p:nvSpPr>
          <p:cNvPr id="29699" name="Rectangle 2">
            <a:extLst>
              <a:ext uri="{FF2B5EF4-FFF2-40B4-BE49-F238E27FC236}">
                <a16:creationId xmlns:a16="http://schemas.microsoft.com/office/drawing/2014/main" id="{ED7810D6-3237-4096-A733-2BC7683088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3733BCEE-F15A-450F-9FFB-56BE14F294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p>
        </p:txBody>
      </p:sp>
    </p:spTree>
    <p:extLst>
      <p:ext uri="{BB962C8B-B14F-4D97-AF65-F5344CB8AC3E}">
        <p14:creationId xmlns:p14="http://schemas.microsoft.com/office/powerpoint/2010/main" val="2487177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06E5B3D-B12C-4EBB-AF21-C63B95049AD5}"/>
              </a:ext>
            </a:extLst>
          </p:cNvPr>
          <p:cNvSpPr>
            <a:spLocks noGrp="1"/>
          </p:cNvSpPr>
          <p:nvPr>
            <p:ph type="dt" sz="half" idx="10"/>
          </p:nvPr>
        </p:nvSpPr>
        <p:spPr/>
        <p:txBody>
          <a:bodyPr/>
          <a:lstStyle>
            <a:lvl1pPr>
              <a:defRPr/>
            </a:lvl1pPr>
          </a:lstStyle>
          <a:p>
            <a:pPr>
              <a:defRPr/>
            </a:pPr>
            <a:fld id="{1288D781-8F57-45F5-8980-CA68E501E077}" type="datetimeFigureOut">
              <a:rPr lang="nl-BE"/>
              <a:pPr>
                <a:defRPr/>
              </a:pPr>
              <a:t>19/05/2021</a:t>
            </a:fld>
            <a:endParaRPr lang="nl-BE" dirty="0"/>
          </a:p>
        </p:txBody>
      </p:sp>
      <p:sp>
        <p:nvSpPr>
          <p:cNvPr id="5" name="Footer Placeholder 4">
            <a:extLst>
              <a:ext uri="{FF2B5EF4-FFF2-40B4-BE49-F238E27FC236}">
                <a16:creationId xmlns:a16="http://schemas.microsoft.com/office/drawing/2014/main" id="{EA73D9BD-6CB0-4F62-8F52-872034572B2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B66C70AC-2505-4C7F-A408-8026E8BF7B62}"/>
              </a:ext>
            </a:extLst>
          </p:cNvPr>
          <p:cNvSpPr>
            <a:spLocks noGrp="1"/>
          </p:cNvSpPr>
          <p:nvPr>
            <p:ph type="sldNum" sz="quarter" idx="12"/>
          </p:nvPr>
        </p:nvSpPr>
        <p:spPr/>
        <p:txBody>
          <a:bodyPr/>
          <a:lstStyle>
            <a:lvl1pPr>
              <a:defRPr/>
            </a:lvl1pPr>
          </a:lstStyle>
          <a:p>
            <a:pPr>
              <a:defRPr/>
            </a:pPr>
            <a:fld id="{036731C1-D2A3-45A1-A7CF-46CED953D6D1}" type="slidenum">
              <a:rPr lang="nl-BE" altLang="en-US"/>
              <a:pPr>
                <a:defRPr/>
              </a:pPr>
              <a:t>‹#›</a:t>
            </a:fld>
            <a:endParaRPr lang="nl-BE" altLang="en-US" dirty="0"/>
          </a:p>
        </p:txBody>
      </p:sp>
    </p:spTree>
    <p:extLst>
      <p:ext uri="{BB962C8B-B14F-4D97-AF65-F5344CB8AC3E}">
        <p14:creationId xmlns:p14="http://schemas.microsoft.com/office/powerpoint/2010/main" val="297211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5D869DD-15DB-48FC-B599-9AE8EDCBE4DD}"/>
              </a:ext>
            </a:extLst>
          </p:cNvPr>
          <p:cNvSpPr>
            <a:spLocks noGrp="1"/>
          </p:cNvSpPr>
          <p:nvPr>
            <p:ph type="dt" sz="half" idx="10"/>
          </p:nvPr>
        </p:nvSpPr>
        <p:spPr/>
        <p:txBody>
          <a:bodyPr/>
          <a:lstStyle>
            <a:lvl1pPr>
              <a:defRPr/>
            </a:lvl1pPr>
          </a:lstStyle>
          <a:p>
            <a:pPr>
              <a:defRPr/>
            </a:pPr>
            <a:fld id="{2C85CB3F-008F-4DC8-8D69-665375E3E3DB}" type="datetimeFigureOut">
              <a:rPr lang="nl-BE"/>
              <a:pPr>
                <a:defRPr/>
              </a:pPr>
              <a:t>19/05/2021</a:t>
            </a:fld>
            <a:endParaRPr lang="nl-BE" dirty="0"/>
          </a:p>
        </p:txBody>
      </p:sp>
      <p:sp>
        <p:nvSpPr>
          <p:cNvPr id="5" name="Footer Placeholder 4">
            <a:extLst>
              <a:ext uri="{FF2B5EF4-FFF2-40B4-BE49-F238E27FC236}">
                <a16:creationId xmlns:a16="http://schemas.microsoft.com/office/drawing/2014/main" id="{3F85E195-C93B-4DAE-A8F3-1E9584F9D9E6}"/>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9D7DFE88-76AE-4388-BCC0-1256F9A06966}"/>
              </a:ext>
            </a:extLst>
          </p:cNvPr>
          <p:cNvSpPr>
            <a:spLocks noGrp="1"/>
          </p:cNvSpPr>
          <p:nvPr>
            <p:ph type="sldNum" sz="quarter" idx="12"/>
          </p:nvPr>
        </p:nvSpPr>
        <p:spPr/>
        <p:txBody>
          <a:bodyPr/>
          <a:lstStyle>
            <a:lvl1pPr>
              <a:defRPr/>
            </a:lvl1pPr>
          </a:lstStyle>
          <a:p>
            <a:pPr>
              <a:defRPr/>
            </a:pPr>
            <a:fld id="{C9C5F49F-88AF-4E19-8942-8CCF656F5387}" type="slidenum">
              <a:rPr lang="nl-BE" altLang="en-US"/>
              <a:pPr>
                <a:defRPr/>
              </a:pPr>
              <a:t>‹#›</a:t>
            </a:fld>
            <a:endParaRPr lang="nl-BE" altLang="en-US" dirty="0"/>
          </a:p>
        </p:txBody>
      </p:sp>
    </p:spTree>
    <p:extLst>
      <p:ext uri="{BB962C8B-B14F-4D97-AF65-F5344CB8AC3E}">
        <p14:creationId xmlns:p14="http://schemas.microsoft.com/office/powerpoint/2010/main" val="108503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DF9793-B20F-471E-8D88-9A36501991BA}"/>
              </a:ext>
            </a:extLst>
          </p:cNvPr>
          <p:cNvSpPr>
            <a:spLocks noGrp="1"/>
          </p:cNvSpPr>
          <p:nvPr>
            <p:ph type="dt" sz="half" idx="10"/>
          </p:nvPr>
        </p:nvSpPr>
        <p:spPr/>
        <p:txBody>
          <a:bodyPr/>
          <a:lstStyle>
            <a:lvl1pPr>
              <a:defRPr/>
            </a:lvl1pPr>
          </a:lstStyle>
          <a:p>
            <a:pPr>
              <a:defRPr/>
            </a:pPr>
            <a:fld id="{BC968AAB-E886-4AB7-BFB8-D284E2228079}" type="datetimeFigureOut">
              <a:rPr lang="nl-BE"/>
              <a:pPr>
                <a:defRPr/>
              </a:pPr>
              <a:t>19/05/2021</a:t>
            </a:fld>
            <a:endParaRPr lang="nl-BE" dirty="0"/>
          </a:p>
        </p:txBody>
      </p:sp>
      <p:sp>
        <p:nvSpPr>
          <p:cNvPr id="5" name="Footer Placeholder 4">
            <a:extLst>
              <a:ext uri="{FF2B5EF4-FFF2-40B4-BE49-F238E27FC236}">
                <a16:creationId xmlns:a16="http://schemas.microsoft.com/office/drawing/2014/main" id="{758BD53D-1B55-4DB3-BCF2-8B36BCE1EA7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19F44CED-4591-421E-B77E-C65CC9BD8158}"/>
              </a:ext>
            </a:extLst>
          </p:cNvPr>
          <p:cNvSpPr>
            <a:spLocks noGrp="1"/>
          </p:cNvSpPr>
          <p:nvPr>
            <p:ph type="sldNum" sz="quarter" idx="12"/>
          </p:nvPr>
        </p:nvSpPr>
        <p:spPr/>
        <p:txBody>
          <a:bodyPr/>
          <a:lstStyle>
            <a:lvl1pPr>
              <a:defRPr/>
            </a:lvl1pPr>
          </a:lstStyle>
          <a:p>
            <a:pPr>
              <a:defRPr/>
            </a:pPr>
            <a:fld id="{C8D29449-8035-4F17-B0B9-1DE5A133D6C4}" type="slidenum">
              <a:rPr lang="nl-BE" altLang="en-US"/>
              <a:pPr>
                <a:defRPr/>
              </a:pPr>
              <a:t>‹#›</a:t>
            </a:fld>
            <a:endParaRPr lang="nl-BE" altLang="en-US" dirty="0"/>
          </a:p>
        </p:txBody>
      </p:sp>
    </p:spTree>
    <p:extLst>
      <p:ext uri="{BB962C8B-B14F-4D97-AF65-F5344CB8AC3E}">
        <p14:creationId xmlns:p14="http://schemas.microsoft.com/office/powerpoint/2010/main" val="3114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3515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6652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74261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4690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0944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2667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91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2916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74E3DC5-63C5-4010-B2CA-44A31156EFE0}"/>
              </a:ext>
            </a:extLst>
          </p:cNvPr>
          <p:cNvSpPr>
            <a:spLocks noGrp="1"/>
          </p:cNvSpPr>
          <p:nvPr>
            <p:ph type="dt" sz="half" idx="10"/>
          </p:nvPr>
        </p:nvSpPr>
        <p:spPr/>
        <p:txBody>
          <a:bodyPr/>
          <a:lstStyle>
            <a:lvl1pPr>
              <a:defRPr/>
            </a:lvl1pPr>
          </a:lstStyle>
          <a:p>
            <a:pPr>
              <a:defRPr/>
            </a:pPr>
            <a:fld id="{37CE4DFE-EE5F-4923-B2AD-20A05AA5D0FA}" type="datetimeFigureOut">
              <a:rPr lang="nl-BE"/>
              <a:pPr>
                <a:defRPr/>
              </a:pPr>
              <a:t>19/05/2021</a:t>
            </a:fld>
            <a:endParaRPr lang="nl-BE" dirty="0"/>
          </a:p>
        </p:txBody>
      </p:sp>
      <p:sp>
        <p:nvSpPr>
          <p:cNvPr id="5" name="Footer Placeholder 4">
            <a:extLst>
              <a:ext uri="{FF2B5EF4-FFF2-40B4-BE49-F238E27FC236}">
                <a16:creationId xmlns:a16="http://schemas.microsoft.com/office/drawing/2014/main" id="{1180C6EC-B8DB-4F81-BE90-718A896931EB}"/>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655EABF8-83C8-4AC4-8369-1A86DAF32CF2}"/>
              </a:ext>
            </a:extLst>
          </p:cNvPr>
          <p:cNvSpPr>
            <a:spLocks noGrp="1"/>
          </p:cNvSpPr>
          <p:nvPr>
            <p:ph type="sldNum" sz="quarter" idx="12"/>
          </p:nvPr>
        </p:nvSpPr>
        <p:spPr/>
        <p:txBody>
          <a:bodyPr/>
          <a:lstStyle>
            <a:lvl1pPr>
              <a:defRPr/>
            </a:lvl1pPr>
          </a:lstStyle>
          <a:p>
            <a:pPr>
              <a:defRPr/>
            </a:pPr>
            <a:fld id="{C85217EE-860F-4A3C-B2C6-70BE4EA9908A}" type="slidenum">
              <a:rPr lang="nl-BE" altLang="en-US"/>
              <a:pPr>
                <a:defRPr/>
              </a:pPr>
              <a:t>‹#›</a:t>
            </a:fld>
            <a:endParaRPr lang="nl-BE" altLang="en-US" dirty="0"/>
          </a:p>
        </p:txBody>
      </p:sp>
    </p:spTree>
    <p:extLst>
      <p:ext uri="{BB962C8B-B14F-4D97-AF65-F5344CB8AC3E}">
        <p14:creationId xmlns:p14="http://schemas.microsoft.com/office/powerpoint/2010/main" val="1893320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539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8779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408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5888"/>
            <a:ext cx="6019800" cy="6408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3745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7427913"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924425"/>
          </a:xfrm>
        </p:spPr>
        <p:txBody>
          <a:bodyPr/>
          <a:lstStyle/>
          <a:p>
            <a:pPr lvl="0"/>
            <a:endParaRPr lang="en-US" noProof="0" dirty="0"/>
          </a:p>
        </p:txBody>
      </p:sp>
    </p:spTree>
    <p:extLst>
      <p:ext uri="{BB962C8B-B14F-4D97-AF65-F5344CB8AC3E}">
        <p14:creationId xmlns:p14="http://schemas.microsoft.com/office/powerpoint/2010/main" val="2291435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07CBE1F-1ED5-4A3E-9475-BA42F704C177}"/>
              </a:ext>
            </a:extLst>
          </p:cNvPr>
          <p:cNvSpPr>
            <a:spLocks noGrp="1"/>
          </p:cNvSpPr>
          <p:nvPr>
            <p:ph type="dt" sz="half" idx="10"/>
          </p:nvPr>
        </p:nvSpPr>
        <p:spPr/>
        <p:txBody>
          <a:bodyPr/>
          <a:lstStyle>
            <a:lvl1pPr>
              <a:defRPr/>
            </a:lvl1pPr>
          </a:lstStyle>
          <a:p>
            <a:pPr>
              <a:defRPr/>
            </a:pPr>
            <a:fld id="{3A37F565-18DA-4147-9680-0850D36237A1}" type="datetimeFigureOut">
              <a:rPr lang="nl-BE"/>
              <a:pPr>
                <a:defRPr/>
              </a:pPr>
              <a:t>19/05/2021</a:t>
            </a:fld>
            <a:endParaRPr lang="nl-BE" dirty="0"/>
          </a:p>
        </p:txBody>
      </p:sp>
      <p:sp>
        <p:nvSpPr>
          <p:cNvPr id="5" name="Footer Placeholder 4">
            <a:extLst>
              <a:ext uri="{FF2B5EF4-FFF2-40B4-BE49-F238E27FC236}">
                <a16:creationId xmlns:a16="http://schemas.microsoft.com/office/drawing/2014/main" id="{A3BF7101-7B4E-4C36-B483-B61C39A2D28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2742A3B4-D387-4B25-A872-50E8CF59CCB0}"/>
              </a:ext>
            </a:extLst>
          </p:cNvPr>
          <p:cNvSpPr>
            <a:spLocks noGrp="1"/>
          </p:cNvSpPr>
          <p:nvPr>
            <p:ph type="sldNum" sz="quarter" idx="12"/>
          </p:nvPr>
        </p:nvSpPr>
        <p:spPr/>
        <p:txBody>
          <a:bodyPr/>
          <a:lstStyle>
            <a:lvl1pPr>
              <a:defRPr/>
            </a:lvl1pPr>
          </a:lstStyle>
          <a:p>
            <a:pPr>
              <a:defRPr/>
            </a:pPr>
            <a:fld id="{4FBD277C-5479-4ABB-BCCC-A5723C08B6E9}" type="slidenum">
              <a:rPr lang="nl-BE" altLang="en-US"/>
              <a:pPr>
                <a:defRPr/>
              </a:pPr>
              <a:t>‹#›</a:t>
            </a:fld>
            <a:endParaRPr lang="nl-BE" altLang="en-US" dirty="0"/>
          </a:p>
        </p:txBody>
      </p:sp>
    </p:spTree>
    <p:extLst>
      <p:ext uri="{BB962C8B-B14F-4D97-AF65-F5344CB8AC3E}">
        <p14:creationId xmlns:p14="http://schemas.microsoft.com/office/powerpoint/2010/main" val="3776684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232FE32-37E6-486A-94ED-CC86E4619517}"/>
              </a:ext>
            </a:extLst>
          </p:cNvPr>
          <p:cNvSpPr>
            <a:spLocks noGrp="1"/>
          </p:cNvSpPr>
          <p:nvPr>
            <p:ph type="dt" sz="half" idx="10"/>
          </p:nvPr>
        </p:nvSpPr>
        <p:spPr/>
        <p:txBody>
          <a:bodyPr/>
          <a:lstStyle>
            <a:lvl1pPr>
              <a:defRPr/>
            </a:lvl1pPr>
          </a:lstStyle>
          <a:p>
            <a:pPr>
              <a:defRPr/>
            </a:pPr>
            <a:fld id="{898FCB18-8C7C-4F3F-BC81-57F5B8D56B96}" type="datetimeFigureOut">
              <a:rPr lang="nl-BE"/>
              <a:pPr>
                <a:defRPr/>
              </a:pPr>
              <a:t>19/05/2021</a:t>
            </a:fld>
            <a:endParaRPr lang="nl-BE" dirty="0"/>
          </a:p>
        </p:txBody>
      </p:sp>
      <p:sp>
        <p:nvSpPr>
          <p:cNvPr id="5" name="Footer Placeholder 4">
            <a:extLst>
              <a:ext uri="{FF2B5EF4-FFF2-40B4-BE49-F238E27FC236}">
                <a16:creationId xmlns:a16="http://schemas.microsoft.com/office/drawing/2014/main" id="{BFB17DAA-F82A-45BA-A4DD-021C78034758}"/>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69C063EC-60C5-474F-8401-36C5D1A9BB32}"/>
              </a:ext>
            </a:extLst>
          </p:cNvPr>
          <p:cNvSpPr>
            <a:spLocks noGrp="1"/>
          </p:cNvSpPr>
          <p:nvPr>
            <p:ph type="sldNum" sz="quarter" idx="12"/>
          </p:nvPr>
        </p:nvSpPr>
        <p:spPr/>
        <p:txBody>
          <a:bodyPr/>
          <a:lstStyle>
            <a:lvl1pPr>
              <a:defRPr/>
            </a:lvl1pPr>
          </a:lstStyle>
          <a:p>
            <a:pPr>
              <a:defRPr/>
            </a:pPr>
            <a:fld id="{60DC837C-0305-4E29-8D35-F55BDEEFD2D1}" type="slidenum">
              <a:rPr lang="nl-BE" altLang="en-US"/>
              <a:pPr>
                <a:defRPr/>
              </a:pPr>
              <a:t>‹#›</a:t>
            </a:fld>
            <a:endParaRPr lang="nl-BE" altLang="en-US" dirty="0"/>
          </a:p>
        </p:txBody>
      </p:sp>
    </p:spTree>
    <p:extLst>
      <p:ext uri="{BB962C8B-B14F-4D97-AF65-F5344CB8AC3E}">
        <p14:creationId xmlns:p14="http://schemas.microsoft.com/office/powerpoint/2010/main" val="1318452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2F6197-8F40-40CA-BD7C-06E47B481A47}"/>
              </a:ext>
            </a:extLst>
          </p:cNvPr>
          <p:cNvSpPr>
            <a:spLocks noGrp="1"/>
          </p:cNvSpPr>
          <p:nvPr>
            <p:ph type="dt" sz="half" idx="10"/>
          </p:nvPr>
        </p:nvSpPr>
        <p:spPr/>
        <p:txBody>
          <a:bodyPr/>
          <a:lstStyle>
            <a:lvl1pPr>
              <a:defRPr/>
            </a:lvl1pPr>
          </a:lstStyle>
          <a:p>
            <a:pPr>
              <a:defRPr/>
            </a:pPr>
            <a:fld id="{E7B6258B-3E31-442A-B8F5-6721B2B5D691}" type="datetimeFigureOut">
              <a:rPr lang="nl-BE"/>
              <a:pPr>
                <a:defRPr/>
              </a:pPr>
              <a:t>19/05/2021</a:t>
            </a:fld>
            <a:endParaRPr lang="nl-BE" dirty="0"/>
          </a:p>
        </p:txBody>
      </p:sp>
      <p:sp>
        <p:nvSpPr>
          <p:cNvPr id="5" name="Footer Placeholder 4">
            <a:extLst>
              <a:ext uri="{FF2B5EF4-FFF2-40B4-BE49-F238E27FC236}">
                <a16:creationId xmlns:a16="http://schemas.microsoft.com/office/drawing/2014/main" id="{2DF685CC-5391-4C67-AE19-B853BD644280}"/>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9B7ECC9A-F805-4E33-B336-E859B8BAB910}"/>
              </a:ext>
            </a:extLst>
          </p:cNvPr>
          <p:cNvSpPr>
            <a:spLocks noGrp="1"/>
          </p:cNvSpPr>
          <p:nvPr>
            <p:ph type="sldNum" sz="quarter" idx="12"/>
          </p:nvPr>
        </p:nvSpPr>
        <p:spPr/>
        <p:txBody>
          <a:bodyPr/>
          <a:lstStyle>
            <a:lvl1pPr>
              <a:defRPr/>
            </a:lvl1pPr>
          </a:lstStyle>
          <a:p>
            <a:pPr>
              <a:defRPr/>
            </a:pPr>
            <a:fld id="{024048D4-BAB5-4AFC-9D36-08C337CA2FC8}" type="slidenum">
              <a:rPr lang="nl-BE" altLang="en-US"/>
              <a:pPr>
                <a:defRPr/>
              </a:pPr>
              <a:t>‹#›</a:t>
            </a:fld>
            <a:endParaRPr lang="nl-BE" altLang="en-US" dirty="0"/>
          </a:p>
        </p:txBody>
      </p:sp>
    </p:spTree>
    <p:extLst>
      <p:ext uri="{BB962C8B-B14F-4D97-AF65-F5344CB8AC3E}">
        <p14:creationId xmlns:p14="http://schemas.microsoft.com/office/powerpoint/2010/main" val="4242742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B07B327-94E3-4CA7-AE90-B5812181F5F1}"/>
              </a:ext>
            </a:extLst>
          </p:cNvPr>
          <p:cNvSpPr>
            <a:spLocks noGrp="1"/>
          </p:cNvSpPr>
          <p:nvPr>
            <p:ph type="dt" sz="half" idx="10"/>
          </p:nvPr>
        </p:nvSpPr>
        <p:spPr/>
        <p:txBody>
          <a:bodyPr/>
          <a:lstStyle>
            <a:lvl1pPr>
              <a:defRPr/>
            </a:lvl1pPr>
          </a:lstStyle>
          <a:p>
            <a:pPr>
              <a:defRPr/>
            </a:pPr>
            <a:fld id="{4E860E59-B8B6-4781-88A3-1559BD2D7CD2}" type="datetimeFigureOut">
              <a:rPr lang="nl-BE"/>
              <a:pPr>
                <a:defRPr/>
              </a:pPr>
              <a:t>19/05/2021</a:t>
            </a:fld>
            <a:endParaRPr lang="nl-BE" dirty="0"/>
          </a:p>
        </p:txBody>
      </p:sp>
      <p:sp>
        <p:nvSpPr>
          <p:cNvPr id="6" name="Footer Placeholder 4">
            <a:extLst>
              <a:ext uri="{FF2B5EF4-FFF2-40B4-BE49-F238E27FC236}">
                <a16:creationId xmlns:a16="http://schemas.microsoft.com/office/drawing/2014/main" id="{5E11B0E7-586A-4F17-B28B-A85D05B45CA0}"/>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6BD3A8BC-6D3B-4862-9ABF-D68A8520ADE7}"/>
              </a:ext>
            </a:extLst>
          </p:cNvPr>
          <p:cNvSpPr>
            <a:spLocks noGrp="1"/>
          </p:cNvSpPr>
          <p:nvPr>
            <p:ph type="sldNum" sz="quarter" idx="12"/>
          </p:nvPr>
        </p:nvSpPr>
        <p:spPr/>
        <p:txBody>
          <a:bodyPr/>
          <a:lstStyle>
            <a:lvl1pPr>
              <a:defRPr/>
            </a:lvl1pPr>
          </a:lstStyle>
          <a:p>
            <a:pPr>
              <a:defRPr/>
            </a:pPr>
            <a:fld id="{4AEDA571-46A1-4C32-9645-660263E8C9E0}" type="slidenum">
              <a:rPr lang="nl-BE" altLang="en-US"/>
              <a:pPr>
                <a:defRPr/>
              </a:pPr>
              <a:t>‹#›</a:t>
            </a:fld>
            <a:endParaRPr lang="nl-BE" altLang="en-US" dirty="0"/>
          </a:p>
        </p:txBody>
      </p:sp>
    </p:spTree>
    <p:extLst>
      <p:ext uri="{BB962C8B-B14F-4D97-AF65-F5344CB8AC3E}">
        <p14:creationId xmlns:p14="http://schemas.microsoft.com/office/powerpoint/2010/main" val="72633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7A5E7C4-88A4-4F0B-BE21-488CC839224B}"/>
              </a:ext>
            </a:extLst>
          </p:cNvPr>
          <p:cNvSpPr>
            <a:spLocks noGrp="1"/>
          </p:cNvSpPr>
          <p:nvPr>
            <p:ph type="dt" sz="half" idx="10"/>
          </p:nvPr>
        </p:nvSpPr>
        <p:spPr/>
        <p:txBody>
          <a:bodyPr/>
          <a:lstStyle>
            <a:lvl1pPr>
              <a:defRPr/>
            </a:lvl1pPr>
          </a:lstStyle>
          <a:p>
            <a:pPr>
              <a:defRPr/>
            </a:pPr>
            <a:fld id="{09F24E78-FE55-4A92-805E-878A59A2B206}" type="datetimeFigureOut">
              <a:rPr lang="nl-BE"/>
              <a:pPr>
                <a:defRPr/>
              </a:pPr>
              <a:t>19/05/2021</a:t>
            </a:fld>
            <a:endParaRPr lang="nl-BE" dirty="0"/>
          </a:p>
        </p:txBody>
      </p:sp>
      <p:sp>
        <p:nvSpPr>
          <p:cNvPr id="8" name="Footer Placeholder 4">
            <a:extLst>
              <a:ext uri="{FF2B5EF4-FFF2-40B4-BE49-F238E27FC236}">
                <a16:creationId xmlns:a16="http://schemas.microsoft.com/office/drawing/2014/main" id="{97AA0311-F1CA-4196-BBD7-0AA0B373916D}"/>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a16="http://schemas.microsoft.com/office/drawing/2014/main" id="{957FC773-96D8-400C-82E8-E84E625ADBAA}"/>
              </a:ext>
            </a:extLst>
          </p:cNvPr>
          <p:cNvSpPr>
            <a:spLocks noGrp="1"/>
          </p:cNvSpPr>
          <p:nvPr>
            <p:ph type="sldNum" sz="quarter" idx="12"/>
          </p:nvPr>
        </p:nvSpPr>
        <p:spPr/>
        <p:txBody>
          <a:bodyPr/>
          <a:lstStyle>
            <a:lvl1pPr>
              <a:defRPr/>
            </a:lvl1pPr>
          </a:lstStyle>
          <a:p>
            <a:pPr>
              <a:defRPr/>
            </a:pPr>
            <a:fld id="{A7A39805-39DC-47C5-8471-F9BCCCC4196E}" type="slidenum">
              <a:rPr lang="nl-BE" altLang="en-US"/>
              <a:pPr>
                <a:defRPr/>
              </a:pPr>
              <a:t>‹#›</a:t>
            </a:fld>
            <a:endParaRPr lang="nl-BE" altLang="en-US" dirty="0"/>
          </a:p>
        </p:txBody>
      </p:sp>
    </p:spTree>
    <p:extLst>
      <p:ext uri="{BB962C8B-B14F-4D97-AF65-F5344CB8AC3E}">
        <p14:creationId xmlns:p14="http://schemas.microsoft.com/office/powerpoint/2010/main" val="1661508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964028-5192-4CB0-B380-2DBC5A853DDE}"/>
              </a:ext>
            </a:extLst>
          </p:cNvPr>
          <p:cNvSpPr>
            <a:spLocks noGrp="1"/>
          </p:cNvSpPr>
          <p:nvPr>
            <p:ph type="dt" sz="half" idx="10"/>
          </p:nvPr>
        </p:nvSpPr>
        <p:spPr/>
        <p:txBody>
          <a:bodyPr/>
          <a:lstStyle>
            <a:lvl1pPr>
              <a:defRPr/>
            </a:lvl1pPr>
          </a:lstStyle>
          <a:p>
            <a:pPr>
              <a:defRPr/>
            </a:pPr>
            <a:fld id="{0B6019CC-7494-4F8D-B8B0-7A4151DDCE17}" type="datetimeFigureOut">
              <a:rPr lang="nl-BE"/>
              <a:pPr>
                <a:defRPr/>
              </a:pPr>
              <a:t>19/05/2021</a:t>
            </a:fld>
            <a:endParaRPr lang="nl-BE" dirty="0"/>
          </a:p>
        </p:txBody>
      </p:sp>
      <p:sp>
        <p:nvSpPr>
          <p:cNvPr id="4" name="Footer Placeholder 4">
            <a:extLst>
              <a:ext uri="{FF2B5EF4-FFF2-40B4-BE49-F238E27FC236}">
                <a16:creationId xmlns:a16="http://schemas.microsoft.com/office/drawing/2014/main" id="{2DF8594C-15C8-4DA0-9835-9A5312E540BD}"/>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a16="http://schemas.microsoft.com/office/drawing/2014/main" id="{411FC9DD-3186-4D6A-BDA4-C0B4841267FF}"/>
              </a:ext>
            </a:extLst>
          </p:cNvPr>
          <p:cNvSpPr>
            <a:spLocks noGrp="1"/>
          </p:cNvSpPr>
          <p:nvPr>
            <p:ph type="sldNum" sz="quarter" idx="12"/>
          </p:nvPr>
        </p:nvSpPr>
        <p:spPr/>
        <p:txBody>
          <a:bodyPr/>
          <a:lstStyle>
            <a:lvl1pPr>
              <a:defRPr/>
            </a:lvl1pPr>
          </a:lstStyle>
          <a:p>
            <a:pPr>
              <a:defRPr/>
            </a:pPr>
            <a:fld id="{797A1FF3-07C6-4165-877E-E96B0701823F}" type="slidenum">
              <a:rPr lang="nl-BE" altLang="en-US"/>
              <a:pPr>
                <a:defRPr/>
              </a:pPr>
              <a:t>‹#›</a:t>
            </a:fld>
            <a:endParaRPr lang="nl-BE" altLang="en-US" dirty="0"/>
          </a:p>
        </p:txBody>
      </p:sp>
    </p:spTree>
    <p:extLst>
      <p:ext uri="{BB962C8B-B14F-4D97-AF65-F5344CB8AC3E}">
        <p14:creationId xmlns:p14="http://schemas.microsoft.com/office/powerpoint/2010/main" val="283394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89AA0-A185-45F3-90F1-8660EB37A6DA}"/>
              </a:ext>
            </a:extLst>
          </p:cNvPr>
          <p:cNvSpPr>
            <a:spLocks noGrp="1"/>
          </p:cNvSpPr>
          <p:nvPr>
            <p:ph type="dt" sz="half" idx="10"/>
          </p:nvPr>
        </p:nvSpPr>
        <p:spPr/>
        <p:txBody>
          <a:bodyPr/>
          <a:lstStyle>
            <a:lvl1pPr>
              <a:defRPr/>
            </a:lvl1pPr>
          </a:lstStyle>
          <a:p>
            <a:pPr>
              <a:defRPr/>
            </a:pPr>
            <a:fld id="{DF23DC9C-52D2-40AD-9221-A44214E33076}" type="datetimeFigureOut">
              <a:rPr lang="nl-BE"/>
              <a:pPr>
                <a:defRPr/>
              </a:pPr>
              <a:t>19/05/2021</a:t>
            </a:fld>
            <a:endParaRPr lang="nl-BE" dirty="0"/>
          </a:p>
        </p:txBody>
      </p:sp>
      <p:sp>
        <p:nvSpPr>
          <p:cNvPr id="5" name="Footer Placeholder 4">
            <a:extLst>
              <a:ext uri="{FF2B5EF4-FFF2-40B4-BE49-F238E27FC236}">
                <a16:creationId xmlns:a16="http://schemas.microsoft.com/office/drawing/2014/main" id="{111A15A8-EEA1-47A1-B123-944EC195AA31}"/>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28C4FD25-4C60-4ADC-8B7C-BD1977A71F29}"/>
              </a:ext>
            </a:extLst>
          </p:cNvPr>
          <p:cNvSpPr>
            <a:spLocks noGrp="1"/>
          </p:cNvSpPr>
          <p:nvPr>
            <p:ph type="sldNum" sz="quarter" idx="12"/>
          </p:nvPr>
        </p:nvSpPr>
        <p:spPr/>
        <p:txBody>
          <a:bodyPr/>
          <a:lstStyle>
            <a:lvl1pPr>
              <a:defRPr/>
            </a:lvl1pPr>
          </a:lstStyle>
          <a:p>
            <a:pPr>
              <a:defRPr/>
            </a:pPr>
            <a:fld id="{41C5FA2E-3B2E-4780-8F52-849B21E64F4D}" type="slidenum">
              <a:rPr lang="nl-BE" altLang="en-US"/>
              <a:pPr>
                <a:defRPr/>
              </a:pPr>
              <a:t>‹#›</a:t>
            </a:fld>
            <a:endParaRPr lang="nl-BE" altLang="en-US" dirty="0"/>
          </a:p>
        </p:txBody>
      </p:sp>
    </p:spTree>
    <p:extLst>
      <p:ext uri="{BB962C8B-B14F-4D97-AF65-F5344CB8AC3E}">
        <p14:creationId xmlns:p14="http://schemas.microsoft.com/office/powerpoint/2010/main" val="62549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D2E8FE0-3ADE-418F-AF87-8C1444D62749}"/>
              </a:ext>
            </a:extLst>
          </p:cNvPr>
          <p:cNvSpPr>
            <a:spLocks noGrp="1"/>
          </p:cNvSpPr>
          <p:nvPr>
            <p:ph type="dt" sz="half" idx="10"/>
          </p:nvPr>
        </p:nvSpPr>
        <p:spPr/>
        <p:txBody>
          <a:bodyPr/>
          <a:lstStyle>
            <a:lvl1pPr>
              <a:defRPr/>
            </a:lvl1pPr>
          </a:lstStyle>
          <a:p>
            <a:pPr>
              <a:defRPr/>
            </a:pPr>
            <a:fld id="{C5556F6A-F465-49D5-8DFC-6B42B21BC905}" type="datetimeFigureOut">
              <a:rPr lang="nl-BE"/>
              <a:pPr>
                <a:defRPr/>
              </a:pPr>
              <a:t>19/05/2021</a:t>
            </a:fld>
            <a:endParaRPr lang="nl-BE" dirty="0"/>
          </a:p>
        </p:txBody>
      </p:sp>
      <p:sp>
        <p:nvSpPr>
          <p:cNvPr id="3" name="Footer Placeholder 4">
            <a:extLst>
              <a:ext uri="{FF2B5EF4-FFF2-40B4-BE49-F238E27FC236}">
                <a16:creationId xmlns:a16="http://schemas.microsoft.com/office/drawing/2014/main" id="{93CEEE2A-F033-446C-BEAA-BA26ABE6CE9B}"/>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a16="http://schemas.microsoft.com/office/drawing/2014/main" id="{555E097E-DF41-4273-A6AC-D28D1DA0E190}"/>
              </a:ext>
            </a:extLst>
          </p:cNvPr>
          <p:cNvSpPr>
            <a:spLocks noGrp="1"/>
          </p:cNvSpPr>
          <p:nvPr>
            <p:ph type="sldNum" sz="quarter" idx="12"/>
          </p:nvPr>
        </p:nvSpPr>
        <p:spPr/>
        <p:txBody>
          <a:bodyPr/>
          <a:lstStyle>
            <a:lvl1pPr>
              <a:defRPr/>
            </a:lvl1pPr>
          </a:lstStyle>
          <a:p>
            <a:pPr>
              <a:defRPr/>
            </a:pPr>
            <a:fld id="{94C35D36-0E9A-4460-B746-3C0F3308B66D}" type="slidenum">
              <a:rPr lang="nl-BE" altLang="en-US"/>
              <a:pPr>
                <a:defRPr/>
              </a:pPr>
              <a:t>‹#›</a:t>
            </a:fld>
            <a:endParaRPr lang="nl-BE" altLang="en-US" dirty="0"/>
          </a:p>
        </p:txBody>
      </p:sp>
    </p:spTree>
    <p:extLst>
      <p:ext uri="{BB962C8B-B14F-4D97-AF65-F5344CB8AC3E}">
        <p14:creationId xmlns:p14="http://schemas.microsoft.com/office/powerpoint/2010/main" val="4031928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F0EA9DC-4D34-45B4-A567-310998C104FF}"/>
              </a:ext>
            </a:extLst>
          </p:cNvPr>
          <p:cNvSpPr>
            <a:spLocks noGrp="1"/>
          </p:cNvSpPr>
          <p:nvPr>
            <p:ph type="dt" sz="half" idx="10"/>
          </p:nvPr>
        </p:nvSpPr>
        <p:spPr/>
        <p:txBody>
          <a:bodyPr/>
          <a:lstStyle>
            <a:lvl1pPr>
              <a:defRPr/>
            </a:lvl1pPr>
          </a:lstStyle>
          <a:p>
            <a:pPr>
              <a:defRPr/>
            </a:pPr>
            <a:fld id="{5AAF749F-3D1F-4EF7-934A-0821443E5162}" type="datetimeFigureOut">
              <a:rPr lang="nl-BE"/>
              <a:pPr>
                <a:defRPr/>
              </a:pPr>
              <a:t>19/05/2021</a:t>
            </a:fld>
            <a:endParaRPr lang="nl-BE" dirty="0"/>
          </a:p>
        </p:txBody>
      </p:sp>
      <p:sp>
        <p:nvSpPr>
          <p:cNvPr id="6" name="Footer Placeholder 4">
            <a:extLst>
              <a:ext uri="{FF2B5EF4-FFF2-40B4-BE49-F238E27FC236}">
                <a16:creationId xmlns:a16="http://schemas.microsoft.com/office/drawing/2014/main" id="{C0A45266-D667-4C99-8FD5-A16E4101373B}"/>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3AB6B809-24AC-4BE7-94BF-4066CDEA2CEC}"/>
              </a:ext>
            </a:extLst>
          </p:cNvPr>
          <p:cNvSpPr>
            <a:spLocks noGrp="1"/>
          </p:cNvSpPr>
          <p:nvPr>
            <p:ph type="sldNum" sz="quarter" idx="12"/>
          </p:nvPr>
        </p:nvSpPr>
        <p:spPr/>
        <p:txBody>
          <a:bodyPr/>
          <a:lstStyle>
            <a:lvl1pPr>
              <a:defRPr/>
            </a:lvl1pPr>
          </a:lstStyle>
          <a:p>
            <a:pPr>
              <a:defRPr/>
            </a:pPr>
            <a:fld id="{A3D9D11D-14B5-4BBB-83F5-3D86F601EB84}" type="slidenum">
              <a:rPr lang="nl-BE" altLang="en-US"/>
              <a:pPr>
                <a:defRPr/>
              </a:pPr>
              <a:t>‹#›</a:t>
            </a:fld>
            <a:endParaRPr lang="nl-BE" altLang="en-US" dirty="0"/>
          </a:p>
        </p:txBody>
      </p:sp>
    </p:spTree>
    <p:extLst>
      <p:ext uri="{BB962C8B-B14F-4D97-AF65-F5344CB8AC3E}">
        <p14:creationId xmlns:p14="http://schemas.microsoft.com/office/powerpoint/2010/main" val="2512682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713689D-B573-4867-B954-0D2AD8F6C9DC}"/>
              </a:ext>
            </a:extLst>
          </p:cNvPr>
          <p:cNvSpPr>
            <a:spLocks noGrp="1"/>
          </p:cNvSpPr>
          <p:nvPr>
            <p:ph type="dt" sz="half" idx="10"/>
          </p:nvPr>
        </p:nvSpPr>
        <p:spPr/>
        <p:txBody>
          <a:bodyPr/>
          <a:lstStyle>
            <a:lvl1pPr>
              <a:defRPr/>
            </a:lvl1pPr>
          </a:lstStyle>
          <a:p>
            <a:pPr>
              <a:defRPr/>
            </a:pPr>
            <a:fld id="{16A4368F-1A95-4109-8F00-30C15A668121}" type="datetimeFigureOut">
              <a:rPr lang="nl-BE"/>
              <a:pPr>
                <a:defRPr/>
              </a:pPr>
              <a:t>19/05/2021</a:t>
            </a:fld>
            <a:endParaRPr lang="nl-BE" dirty="0"/>
          </a:p>
        </p:txBody>
      </p:sp>
      <p:sp>
        <p:nvSpPr>
          <p:cNvPr id="6" name="Footer Placeholder 4">
            <a:extLst>
              <a:ext uri="{FF2B5EF4-FFF2-40B4-BE49-F238E27FC236}">
                <a16:creationId xmlns:a16="http://schemas.microsoft.com/office/drawing/2014/main" id="{0808806B-3070-4BCB-A851-CC2F837B584B}"/>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2B576050-88FC-4F37-8C75-3CA80640E740}"/>
              </a:ext>
            </a:extLst>
          </p:cNvPr>
          <p:cNvSpPr>
            <a:spLocks noGrp="1"/>
          </p:cNvSpPr>
          <p:nvPr>
            <p:ph type="sldNum" sz="quarter" idx="12"/>
          </p:nvPr>
        </p:nvSpPr>
        <p:spPr/>
        <p:txBody>
          <a:bodyPr/>
          <a:lstStyle>
            <a:lvl1pPr>
              <a:defRPr/>
            </a:lvl1pPr>
          </a:lstStyle>
          <a:p>
            <a:pPr>
              <a:defRPr/>
            </a:pPr>
            <a:fld id="{13EBE6C5-D34D-4DEB-A078-B73FE0E06A3C}" type="slidenum">
              <a:rPr lang="nl-BE" altLang="en-US"/>
              <a:pPr>
                <a:defRPr/>
              </a:pPr>
              <a:t>‹#›</a:t>
            </a:fld>
            <a:endParaRPr lang="nl-BE" altLang="en-US" dirty="0"/>
          </a:p>
        </p:txBody>
      </p:sp>
    </p:spTree>
    <p:extLst>
      <p:ext uri="{BB962C8B-B14F-4D97-AF65-F5344CB8AC3E}">
        <p14:creationId xmlns:p14="http://schemas.microsoft.com/office/powerpoint/2010/main" val="2556516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BCBDD-3F94-4DBF-BEE3-5A0AD1E3B55C}"/>
              </a:ext>
            </a:extLst>
          </p:cNvPr>
          <p:cNvSpPr>
            <a:spLocks noGrp="1"/>
          </p:cNvSpPr>
          <p:nvPr>
            <p:ph type="dt" sz="half" idx="10"/>
          </p:nvPr>
        </p:nvSpPr>
        <p:spPr/>
        <p:txBody>
          <a:bodyPr/>
          <a:lstStyle>
            <a:lvl1pPr>
              <a:defRPr/>
            </a:lvl1pPr>
          </a:lstStyle>
          <a:p>
            <a:pPr>
              <a:defRPr/>
            </a:pPr>
            <a:fld id="{7253C418-4265-4707-BD35-59EA3562EE31}" type="datetimeFigureOut">
              <a:rPr lang="nl-BE"/>
              <a:pPr>
                <a:defRPr/>
              </a:pPr>
              <a:t>19/05/2021</a:t>
            </a:fld>
            <a:endParaRPr lang="nl-BE" dirty="0"/>
          </a:p>
        </p:txBody>
      </p:sp>
      <p:sp>
        <p:nvSpPr>
          <p:cNvPr id="5" name="Footer Placeholder 4">
            <a:extLst>
              <a:ext uri="{FF2B5EF4-FFF2-40B4-BE49-F238E27FC236}">
                <a16:creationId xmlns:a16="http://schemas.microsoft.com/office/drawing/2014/main" id="{855580CC-7F0D-48F4-8C00-A1DCC07B1FD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D8FF3AFA-D25E-4EFF-86BD-1338B6DB81CF}"/>
              </a:ext>
            </a:extLst>
          </p:cNvPr>
          <p:cNvSpPr>
            <a:spLocks noGrp="1"/>
          </p:cNvSpPr>
          <p:nvPr>
            <p:ph type="sldNum" sz="quarter" idx="12"/>
          </p:nvPr>
        </p:nvSpPr>
        <p:spPr/>
        <p:txBody>
          <a:bodyPr/>
          <a:lstStyle>
            <a:lvl1pPr>
              <a:defRPr/>
            </a:lvl1pPr>
          </a:lstStyle>
          <a:p>
            <a:pPr>
              <a:defRPr/>
            </a:pPr>
            <a:fld id="{3B312600-C5FF-4C4F-8E18-BBEF32622F9E}" type="slidenum">
              <a:rPr lang="nl-BE" altLang="en-US"/>
              <a:pPr>
                <a:defRPr/>
              </a:pPr>
              <a:t>‹#›</a:t>
            </a:fld>
            <a:endParaRPr lang="nl-BE" altLang="en-US" dirty="0"/>
          </a:p>
        </p:txBody>
      </p:sp>
    </p:spTree>
    <p:extLst>
      <p:ext uri="{BB962C8B-B14F-4D97-AF65-F5344CB8AC3E}">
        <p14:creationId xmlns:p14="http://schemas.microsoft.com/office/powerpoint/2010/main" val="3175446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7E33CA7-086E-459C-AE9C-AF56A23240DB}"/>
              </a:ext>
            </a:extLst>
          </p:cNvPr>
          <p:cNvSpPr>
            <a:spLocks noGrp="1"/>
          </p:cNvSpPr>
          <p:nvPr>
            <p:ph type="dt" sz="half" idx="10"/>
          </p:nvPr>
        </p:nvSpPr>
        <p:spPr/>
        <p:txBody>
          <a:bodyPr/>
          <a:lstStyle>
            <a:lvl1pPr>
              <a:defRPr/>
            </a:lvl1pPr>
          </a:lstStyle>
          <a:p>
            <a:pPr>
              <a:defRPr/>
            </a:pPr>
            <a:fld id="{C143CD84-AA76-4E7B-8883-B8942D3EAD21}" type="datetimeFigureOut">
              <a:rPr lang="nl-BE"/>
              <a:pPr>
                <a:defRPr/>
              </a:pPr>
              <a:t>19/05/2021</a:t>
            </a:fld>
            <a:endParaRPr lang="nl-BE" dirty="0"/>
          </a:p>
        </p:txBody>
      </p:sp>
      <p:sp>
        <p:nvSpPr>
          <p:cNvPr id="5" name="Footer Placeholder 4">
            <a:extLst>
              <a:ext uri="{FF2B5EF4-FFF2-40B4-BE49-F238E27FC236}">
                <a16:creationId xmlns:a16="http://schemas.microsoft.com/office/drawing/2014/main" id="{0027D985-D997-414D-956F-80788E6DA67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F0860F06-720B-4786-8F2C-E227A4552123}"/>
              </a:ext>
            </a:extLst>
          </p:cNvPr>
          <p:cNvSpPr>
            <a:spLocks noGrp="1"/>
          </p:cNvSpPr>
          <p:nvPr>
            <p:ph type="sldNum" sz="quarter" idx="12"/>
          </p:nvPr>
        </p:nvSpPr>
        <p:spPr/>
        <p:txBody>
          <a:bodyPr/>
          <a:lstStyle>
            <a:lvl1pPr>
              <a:defRPr/>
            </a:lvl1pPr>
          </a:lstStyle>
          <a:p>
            <a:pPr>
              <a:defRPr/>
            </a:pPr>
            <a:fld id="{37DB917F-6C84-41A5-BF3C-797F40A75D8C}" type="slidenum">
              <a:rPr lang="nl-BE" altLang="en-US"/>
              <a:pPr>
                <a:defRPr/>
              </a:pPr>
              <a:t>‹#›</a:t>
            </a:fld>
            <a:endParaRPr lang="nl-BE" altLang="en-US" dirty="0"/>
          </a:p>
        </p:txBody>
      </p:sp>
    </p:spTree>
    <p:extLst>
      <p:ext uri="{BB962C8B-B14F-4D97-AF65-F5344CB8AC3E}">
        <p14:creationId xmlns:p14="http://schemas.microsoft.com/office/powerpoint/2010/main" val="1000824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62489B1-86F2-4FB6-BBB3-628BAA8C315D}"/>
              </a:ext>
            </a:extLst>
          </p:cNvPr>
          <p:cNvSpPr>
            <a:spLocks noGrp="1"/>
          </p:cNvSpPr>
          <p:nvPr>
            <p:ph type="dt" sz="half" idx="10"/>
          </p:nvPr>
        </p:nvSpPr>
        <p:spPr/>
        <p:txBody>
          <a:bodyPr/>
          <a:lstStyle>
            <a:lvl1pPr>
              <a:defRPr/>
            </a:lvl1pPr>
          </a:lstStyle>
          <a:p>
            <a:pPr>
              <a:defRPr/>
            </a:pPr>
            <a:fld id="{943461F2-A9B3-4CB2-8749-4EAF6EEF808A}" type="datetimeFigureOut">
              <a:rPr lang="nl-BE"/>
              <a:pPr>
                <a:defRPr/>
              </a:pPr>
              <a:t>19/05/2021</a:t>
            </a:fld>
            <a:endParaRPr lang="nl-BE" dirty="0"/>
          </a:p>
        </p:txBody>
      </p:sp>
      <p:sp>
        <p:nvSpPr>
          <p:cNvPr id="5" name="Footer Placeholder 4">
            <a:extLst>
              <a:ext uri="{FF2B5EF4-FFF2-40B4-BE49-F238E27FC236}">
                <a16:creationId xmlns:a16="http://schemas.microsoft.com/office/drawing/2014/main" id="{0FE76058-7ADA-414F-8FF9-EC00C5B2915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47E38605-7F77-4A1C-8497-C57C84D76758}"/>
              </a:ext>
            </a:extLst>
          </p:cNvPr>
          <p:cNvSpPr>
            <a:spLocks noGrp="1"/>
          </p:cNvSpPr>
          <p:nvPr>
            <p:ph type="sldNum" sz="quarter" idx="12"/>
          </p:nvPr>
        </p:nvSpPr>
        <p:spPr/>
        <p:txBody>
          <a:bodyPr/>
          <a:lstStyle>
            <a:lvl1pPr>
              <a:defRPr/>
            </a:lvl1pPr>
          </a:lstStyle>
          <a:p>
            <a:pPr>
              <a:defRPr/>
            </a:pPr>
            <a:fld id="{7F01E38D-D831-4D1F-8D61-F27307294EE4}" type="slidenum">
              <a:rPr lang="nl-BE" altLang="en-US"/>
              <a:pPr>
                <a:defRPr/>
              </a:pPr>
              <a:t>‹#›</a:t>
            </a:fld>
            <a:endParaRPr lang="nl-BE" altLang="en-US" dirty="0"/>
          </a:p>
        </p:txBody>
      </p:sp>
    </p:spTree>
    <p:extLst>
      <p:ext uri="{BB962C8B-B14F-4D97-AF65-F5344CB8AC3E}">
        <p14:creationId xmlns:p14="http://schemas.microsoft.com/office/powerpoint/2010/main" val="671449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33CB87-2FF1-4251-BB40-7EF63399D35A}"/>
              </a:ext>
            </a:extLst>
          </p:cNvPr>
          <p:cNvSpPr>
            <a:spLocks noGrp="1"/>
          </p:cNvSpPr>
          <p:nvPr>
            <p:ph type="dt" sz="half" idx="10"/>
          </p:nvPr>
        </p:nvSpPr>
        <p:spPr/>
        <p:txBody>
          <a:bodyPr/>
          <a:lstStyle>
            <a:lvl1pPr>
              <a:defRPr/>
            </a:lvl1pPr>
          </a:lstStyle>
          <a:p>
            <a:pPr>
              <a:defRPr/>
            </a:pPr>
            <a:fld id="{4C28EB2C-B662-4290-A97D-E57309792123}" type="datetimeFigureOut">
              <a:rPr lang="nl-BE"/>
              <a:pPr>
                <a:defRPr/>
              </a:pPr>
              <a:t>19/05/2021</a:t>
            </a:fld>
            <a:endParaRPr lang="nl-BE" dirty="0"/>
          </a:p>
        </p:txBody>
      </p:sp>
      <p:sp>
        <p:nvSpPr>
          <p:cNvPr id="5" name="Footer Placeholder 4">
            <a:extLst>
              <a:ext uri="{FF2B5EF4-FFF2-40B4-BE49-F238E27FC236}">
                <a16:creationId xmlns:a16="http://schemas.microsoft.com/office/drawing/2014/main" id="{B1D41BED-AD8A-48C4-8782-2BD7A473F2A0}"/>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FC8A46BF-F03A-4A90-BCFC-0587574DA7FE}"/>
              </a:ext>
            </a:extLst>
          </p:cNvPr>
          <p:cNvSpPr>
            <a:spLocks noGrp="1"/>
          </p:cNvSpPr>
          <p:nvPr>
            <p:ph type="sldNum" sz="quarter" idx="12"/>
          </p:nvPr>
        </p:nvSpPr>
        <p:spPr/>
        <p:txBody>
          <a:bodyPr/>
          <a:lstStyle>
            <a:lvl1pPr>
              <a:defRPr/>
            </a:lvl1pPr>
          </a:lstStyle>
          <a:p>
            <a:pPr>
              <a:defRPr/>
            </a:pPr>
            <a:fld id="{0AB395BD-70E2-4211-A565-34C9585F3A19}" type="slidenum">
              <a:rPr lang="nl-BE" altLang="en-US"/>
              <a:pPr>
                <a:defRPr/>
              </a:pPr>
              <a:t>‹#›</a:t>
            </a:fld>
            <a:endParaRPr lang="nl-BE" altLang="en-US" dirty="0"/>
          </a:p>
        </p:txBody>
      </p:sp>
    </p:spTree>
    <p:extLst>
      <p:ext uri="{BB962C8B-B14F-4D97-AF65-F5344CB8AC3E}">
        <p14:creationId xmlns:p14="http://schemas.microsoft.com/office/powerpoint/2010/main" val="38655607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A38C61-8368-4468-956C-F4E7CE89A2CA}"/>
              </a:ext>
            </a:extLst>
          </p:cNvPr>
          <p:cNvSpPr>
            <a:spLocks noGrp="1"/>
          </p:cNvSpPr>
          <p:nvPr>
            <p:ph type="dt" sz="half" idx="10"/>
          </p:nvPr>
        </p:nvSpPr>
        <p:spPr/>
        <p:txBody>
          <a:bodyPr/>
          <a:lstStyle>
            <a:lvl1pPr>
              <a:defRPr/>
            </a:lvl1pPr>
          </a:lstStyle>
          <a:p>
            <a:pPr>
              <a:defRPr/>
            </a:pPr>
            <a:fld id="{19CCF791-53F3-470D-AB92-9F120BAC5DCE}" type="datetimeFigureOut">
              <a:rPr lang="nl-BE"/>
              <a:pPr>
                <a:defRPr/>
              </a:pPr>
              <a:t>19/05/2021</a:t>
            </a:fld>
            <a:endParaRPr lang="nl-BE" dirty="0"/>
          </a:p>
        </p:txBody>
      </p:sp>
      <p:sp>
        <p:nvSpPr>
          <p:cNvPr id="5" name="Footer Placeholder 4">
            <a:extLst>
              <a:ext uri="{FF2B5EF4-FFF2-40B4-BE49-F238E27FC236}">
                <a16:creationId xmlns:a16="http://schemas.microsoft.com/office/drawing/2014/main" id="{498BB0FD-10AA-445C-8CF7-7A20A76F99AB}"/>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3BCE22E5-FF13-4712-83EA-BA11A164E7D4}"/>
              </a:ext>
            </a:extLst>
          </p:cNvPr>
          <p:cNvSpPr>
            <a:spLocks noGrp="1"/>
          </p:cNvSpPr>
          <p:nvPr>
            <p:ph type="sldNum" sz="quarter" idx="12"/>
          </p:nvPr>
        </p:nvSpPr>
        <p:spPr/>
        <p:txBody>
          <a:bodyPr/>
          <a:lstStyle>
            <a:lvl1pPr>
              <a:defRPr/>
            </a:lvl1pPr>
          </a:lstStyle>
          <a:p>
            <a:pPr>
              <a:defRPr/>
            </a:pPr>
            <a:fld id="{1AB68C33-02A2-4ADF-8E13-E2F7AF34FFA7}" type="slidenum">
              <a:rPr lang="nl-BE" altLang="en-US"/>
              <a:pPr>
                <a:defRPr/>
              </a:pPr>
              <a:t>‹#›</a:t>
            </a:fld>
            <a:endParaRPr lang="nl-BE" altLang="en-US" dirty="0"/>
          </a:p>
        </p:txBody>
      </p:sp>
    </p:spTree>
    <p:extLst>
      <p:ext uri="{BB962C8B-B14F-4D97-AF65-F5344CB8AC3E}">
        <p14:creationId xmlns:p14="http://schemas.microsoft.com/office/powerpoint/2010/main" val="112585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8F1BA7B-3FE4-46E9-8979-FF8D2C78C42B}"/>
              </a:ext>
            </a:extLst>
          </p:cNvPr>
          <p:cNvSpPr>
            <a:spLocks noGrp="1"/>
          </p:cNvSpPr>
          <p:nvPr>
            <p:ph type="dt" sz="half" idx="10"/>
          </p:nvPr>
        </p:nvSpPr>
        <p:spPr/>
        <p:txBody>
          <a:bodyPr/>
          <a:lstStyle>
            <a:lvl1pPr>
              <a:defRPr/>
            </a:lvl1pPr>
          </a:lstStyle>
          <a:p>
            <a:pPr>
              <a:defRPr/>
            </a:pPr>
            <a:fld id="{C31F42AA-FE29-4169-A3FA-85A549762B3D}" type="datetimeFigureOut">
              <a:rPr lang="nl-BE"/>
              <a:pPr>
                <a:defRPr/>
              </a:pPr>
              <a:t>19/05/2021</a:t>
            </a:fld>
            <a:endParaRPr lang="nl-BE" dirty="0"/>
          </a:p>
        </p:txBody>
      </p:sp>
      <p:sp>
        <p:nvSpPr>
          <p:cNvPr id="6" name="Footer Placeholder 4">
            <a:extLst>
              <a:ext uri="{FF2B5EF4-FFF2-40B4-BE49-F238E27FC236}">
                <a16:creationId xmlns:a16="http://schemas.microsoft.com/office/drawing/2014/main" id="{B0A85934-337A-424E-8492-75036CF8C5FA}"/>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4C491185-9A97-4FA3-8311-207E7085ECE6}"/>
              </a:ext>
            </a:extLst>
          </p:cNvPr>
          <p:cNvSpPr>
            <a:spLocks noGrp="1"/>
          </p:cNvSpPr>
          <p:nvPr>
            <p:ph type="sldNum" sz="quarter" idx="12"/>
          </p:nvPr>
        </p:nvSpPr>
        <p:spPr/>
        <p:txBody>
          <a:bodyPr/>
          <a:lstStyle>
            <a:lvl1pPr>
              <a:defRPr/>
            </a:lvl1pPr>
          </a:lstStyle>
          <a:p>
            <a:pPr>
              <a:defRPr/>
            </a:pPr>
            <a:fld id="{8224A9E0-35DD-4592-AF92-5D4B122EBE59}" type="slidenum">
              <a:rPr lang="nl-BE" altLang="en-US"/>
              <a:pPr>
                <a:defRPr/>
              </a:pPr>
              <a:t>‹#›</a:t>
            </a:fld>
            <a:endParaRPr lang="nl-BE" altLang="en-US" dirty="0"/>
          </a:p>
        </p:txBody>
      </p:sp>
    </p:spTree>
    <p:extLst>
      <p:ext uri="{BB962C8B-B14F-4D97-AF65-F5344CB8AC3E}">
        <p14:creationId xmlns:p14="http://schemas.microsoft.com/office/powerpoint/2010/main" val="5767046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7A1659A-DBA7-408D-A166-88352D3748DD}"/>
              </a:ext>
            </a:extLst>
          </p:cNvPr>
          <p:cNvSpPr>
            <a:spLocks noGrp="1"/>
          </p:cNvSpPr>
          <p:nvPr>
            <p:ph type="dt" sz="half" idx="10"/>
          </p:nvPr>
        </p:nvSpPr>
        <p:spPr/>
        <p:txBody>
          <a:bodyPr/>
          <a:lstStyle>
            <a:lvl1pPr>
              <a:defRPr/>
            </a:lvl1pPr>
          </a:lstStyle>
          <a:p>
            <a:pPr>
              <a:defRPr/>
            </a:pPr>
            <a:fld id="{C472E0D4-36A5-4430-976A-1D1B76298B7C}" type="datetimeFigureOut">
              <a:rPr lang="nl-BE"/>
              <a:pPr>
                <a:defRPr/>
              </a:pPr>
              <a:t>19/05/2021</a:t>
            </a:fld>
            <a:endParaRPr lang="nl-BE" dirty="0"/>
          </a:p>
        </p:txBody>
      </p:sp>
      <p:sp>
        <p:nvSpPr>
          <p:cNvPr id="8" name="Footer Placeholder 4">
            <a:extLst>
              <a:ext uri="{FF2B5EF4-FFF2-40B4-BE49-F238E27FC236}">
                <a16:creationId xmlns:a16="http://schemas.microsoft.com/office/drawing/2014/main" id="{83086268-EECC-42F3-91BB-CED3DB3F0F01}"/>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a16="http://schemas.microsoft.com/office/drawing/2014/main" id="{6350E147-C8E0-4CFF-B9E8-4E7516068B9A}"/>
              </a:ext>
            </a:extLst>
          </p:cNvPr>
          <p:cNvSpPr>
            <a:spLocks noGrp="1"/>
          </p:cNvSpPr>
          <p:nvPr>
            <p:ph type="sldNum" sz="quarter" idx="12"/>
          </p:nvPr>
        </p:nvSpPr>
        <p:spPr/>
        <p:txBody>
          <a:bodyPr/>
          <a:lstStyle>
            <a:lvl1pPr>
              <a:defRPr/>
            </a:lvl1pPr>
          </a:lstStyle>
          <a:p>
            <a:pPr>
              <a:defRPr/>
            </a:pPr>
            <a:fld id="{B1B0E01C-CD2F-4F8B-A263-91241A5969EB}" type="slidenum">
              <a:rPr lang="nl-BE" altLang="en-US"/>
              <a:pPr>
                <a:defRPr/>
              </a:pPr>
              <a:t>‹#›</a:t>
            </a:fld>
            <a:endParaRPr lang="nl-BE" altLang="en-US" dirty="0"/>
          </a:p>
        </p:txBody>
      </p:sp>
    </p:spTree>
    <p:extLst>
      <p:ext uri="{BB962C8B-B14F-4D97-AF65-F5344CB8AC3E}">
        <p14:creationId xmlns:p14="http://schemas.microsoft.com/office/powerpoint/2010/main" val="419708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6C6BE46-0A5A-43CF-892A-7496DC814248}"/>
              </a:ext>
            </a:extLst>
          </p:cNvPr>
          <p:cNvSpPr>
            <a:spLocks noGrp="1"/>
          </p:cNvSpPr>
          <p:nvPr>
            <p:ph type="dt" sz="half" idx="10"/>
          </p:nvPr>
        </p:nvSpPr>
        <p:spPr/>
        <p:txBody>
          <a:bodyPr/>
          <a:lstStyle>
            <a:lvl1pPr>
              <a:defRPr/>
            </a:lvl1pPr>
          </a:lstStyle>
          <a:p>
            <a:pPr>
              <a:defRPr/>
            </a:pPr>
            <a:fld id="{6E31BA60-18B5-4C89-B7B5-A1520A949D6A}" type="datetimeFigureOut">
              <a:rPr lang="nl-BE"/>
              <a:pPr>
                <a:defRPr/>
              </a:pPr>
              <a:t>19/05/2021</a:t>
            </a:fld>
            <a:endParaRPr lang="nl-BE" dirty="0"/>
          </a:p>
        </p:txBody>
      </p:sp>
      <p:sp>
        <p:nvSpPr>
          <p:cNvPr id="6" name="Footer Placeholder 4">
            <a:extLst>
              <a:ext uri="{FF2B5EF4-FFF2-40B4-BE49-F238E27FC236}">
                <a16:creationId xmlns:a16="http://schemas.microsoft.com/office/drawing/2014/main" id="{C8D66E96-4961-4322-9155-77586C5EB0A5}"/>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0CB9E0EB-761C-4683-88F2-08084FCDE0F3}"/>
              </a:ext>
            </a:extLst>
          </p:cNvPr>
          <p:cNvSpPr>
            <a:spLocks noGrp="1"/>
          </p:cNvSpPr>
          <p:nvPr>
            <p:ph type="sldNum" sz="quarter" idx="12"/>
          </p:nvPr>
        </p:nvSpPr>
        <p:spPr/>
        <p:txBody>
          <a:bodyPr/>
          <a:lstStyle>
            <a:lvl1pPr>
              <a:defRPr/>
            </a:lvl1pPr>
          </a:lstStyle>
          <a:p>
            <a:pPr>
              <a:defRPr/>
            </a:pPr>
            <a:fld id="{825CDEF4-D384-45FB-9B7E-16DDEB00034F}" type="slidenum">
              <a:rPr lang="nl-BE" altLang="en-US"/>
              <a:pPr>
                <a:defRPr/>
              </a:pPr>
              <a:t>‹#›</a:t>
            </a:fld>
            <a:endParaRPr lang="nl-BE" altLang="en-US" dirty="0"/>
          </a:p>
        </p:txBody>
      </p:sp>
    </p:spTree>
    <p:extLst>
      <p:ext uri="{BB962C8B-B14F-4D97-AF65-F5344CB8AC3E}">
        <p14:creationId xmlns:p14="http://schemas.microsoft.com/office/powerpoint/2010/main" val="1695010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BBC4235-5A70-4666-A051-AFD349241B76}"/>
              </a:ext>
            </a:extLst>
          </p:cNvPr>
          <p:cNvSpPr>
            <a:spLocks noGrp="1"/>
          </p:cNvSpPr>
          <p:nvPr>
            <p:ph type="dt" sz="half" idx="10"/>
          </p:nvPr>
        </p:nvSpPr>
        <p:spPr/>
        <p:txBody>
          <a:bodyPr/>
          <a:lstStyle>
            <a:lvl1pPr>
              <a:defRPr/>
            </a:lvl1pPr>
          </a:lstStyle>
          <a:p>
            <a:pPr>
              <a:defRPr/>
            </a:pPr>
            <a:fld id="{451F3C3B-3E87-4FC6-8B46-7D3002882FAE}" type="datetimeFigureOut">
              <a:rPr lang="nl-BE"/>
              <a:pPr>
                <a:defRPr/>
              </a:pPr>
              <a:t>19/05/2021</a:t>
            </a:fld>
            <a:endParaRPr lang="nl-BE" dirty="0"/>
          </a:p>
        </p:txBody>
      </p:sp>
      <p:sp>
        <p:nvSpPr>
          <p:cNvPr id="4" name="Footer Placeholder 4">
            <a:extLst>
              <a:ext uri="{FF2B5EF4-FFF2-40B4-BE49-F238E27FC236}">
                <a16:creationId xmlns:a16="http://schemas.microsoft.com/office/drawing/2014/main" id="{95B60834-ABDD-49A8-9214-B69E197BA61D}"/>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a16="http://schemas.microsoft.com/office/drawing/2014/main" id="{DCE35281-787E-4BE5-826C-FDC3A85B370C}"/>
              </a:ext>
            </a:extLst>
          </p:cNvPr>
          <p:cNvSpPr>
            <a:spLocks noGrp="1"/>
          </p:cNvSpPr>
          <p:nvPr>
            <p:ph type="sldNum" sz="quarter" idx="12"/>
          </p:nvPr>
        </p:nvSpPr>
        <p:spPr/>
        <p:txBody>
          <a:bodyPr/>
          <a:lstStyle>
            <a:lvl1pPr>
              <a:defRPr/>
            </a:lvl1pPr>
          </a:lstStyle>
          <a:p>
            <a:pPr>
              <a:defRPr/>
            </a:pPr>
            <a:fld id="{FB38105B-5FD7-444A-B0A5-49E525C3FD22}" type="slidenum">
              <a:rPr lang="nl-BE" altLang="en-US"/>
              <a:pPr>
                <a:defRPr/>
              </a:pPr>
              <a:t>‹#›</a:t>
            </a:fld>
            <a:endParaRPr lang="nl-BE" altLang="en-US" dirty="0"/>
          </a:p>
        </p:txBody>
      </p:sp>
    </p:spTree>
    <p:extLst>
      <p:ext uri="{BB962C8B-B14F-4D97-AF65-F5344CB8AC3E}">
        <p14:creationId xmlns:p14="http://schemas.microsoft.com/office/powerpoint/2010/main" val="932127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CA687F-C82C-4B95-BDF7-ACA0BC9A3D7E}"/>
              </a:ext>
            </a:extLst>
          </p:cNvPr>
          <p:cNvSpPr>
            <a:spLocks noGrp="1"/>
          </p:cNvSpPr>
          <p:nvPr>
            <p:ph type="dt" sz="half" idx="10"/>
          </p:nvPr>
        </p:nvSpPr>
        <p:spPr/>
        <p:txBody>
          <a:bodyPr/>
          <a:lstStyle>
            <a:lvl1pPr>
              <a:defRPr/>
            </a:lvl1pPr>
          </a:lstStyle>
          <a:p>
            <a:pPr>
              <a:defRPr/>
            </a:pPr>
            <a:fld id="{43A8F771-9FAF-4C5C-AA07-0D57FCF5C453}" type="datetimeFigureOut">
              <a:rPr lang="nl-BE"/>
              <a:pPr>
                <a:defRPr/>
              </a:pPr>
              <a:t>19/05/2021</a:t>
            </a:fld>
            <a:endParaRPr lang="nl-BE" dirty="0"/>
          </a:p>
        </p:txBody>
      </p:sp>
      <p:sp>
        <p:nvSpPr>
          <p:cNvPr id="3" name="Footer Placeholder 4">
            <a:extLst>
              <a:ext uri="{FF2B5EF4-FFF2-40B4-BE49-F238E27FC236}">
                <a16:creationId xmlns:a16="http://schemas.microsoft.com/office/drawing/2014/main" id="{6B3C95A0-FD2F-4C16-BD80-19AAE1436704}"/>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a16="http://schemas.microsoft.com/office/drawing/2014/main" id="{2B73019D-04D2-4D5E-B6D6-657AC6F7CC3B}"/>
              </a:ext>
            </a:extLst>
          </p:cNvPr>
          <p:cNvSpPr>
            <a:spLocks noGrp="1"/>
          </p:cNvSpPr>
          <p:nvPr>
            <p:ph type="sldNum" sz="quarter" idx="12"/>
          </p:nvPr>
        </p:nvSpPr>
        <p:spPr/>
        <p:txBody>
          <a:bodyPr/>
          <a:lstStyle>
            <a:lvl1pPr>
              <a:defRPr/>
            </a:lvl1pPr>
          </a:lstStyle>
          <a:p>
            <a:pPr>
              <a:defRPr/>
            </a:pPr>
            <a:fld id="{4FE67F49-7388-49ED-B59E-41DA6D12C652}" type="slidenum">
              <a:rPr lang="nl-BE" altLang="en-US"/>
              <a:pPr>
                <a:defRPr/>
              </a:pPr>
              <a:t>‹#›</a:t>
            </a:fld>
            <a:endParaRPr lang="nl-BE" altLang="en-US" dirty="0"/>
          </a:p>
        </p:txBody>
      </p:sp>
    </p:spTree>
    <p:extLst>
      <p:ext uri="{BB962C8B-B14F-4D97-AF65-F5344CB8AC3E}">
        <p14:creationId xmlns:p14="http://schemas.microsoft.com/office/powerpoint/2010/main" val="2064308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F46A450-3EAD-4F5C-9031-D2ACAF03FD47}"/>
              </a:ext>
            </a:extLst>
          </p:cNvPr>
          <p:cNvSpPr>
            <a:spLocks noGrp="1"/>
          </p:cNvSpPr>
          <p:nvPr>
            <p:ph type="dt" sz="half" idx="10"/>
          </p:nvPr>
        </p:nvSpPr>
        <p:spPr/>
        <p:txBody>
          <a:bodyPr/>
          <a:lstStyle>
            <a:lvl1pPr>
              <a:defRPr/>
            </a:lvl1pPr>
          </a:lstStyle>
          <a:p>
            <a:pPr>
              <a:defRPr/>
            </a:pPr>
            <a:fld id="{9AE916DA-6FF0-435E-BE50-5F1B8D466D2A}" type="datetimeFigureOut">
              <a:rPr lang="nl-BE"/>
              <a:pPr>
                <a:defRPr/>
              </a:pPr>
              <a:t>19/05/2021</a:t>
            </a:fld>
            <a:endParaRPr lang="nl-BE" dirty="0"/>
          </a:p>
        </p:txBody>
      </p:sp>
      <p:sp>
        <p:nvSpPr>
          <p:cNvPr id="6" name="Footer Placeholder 4">
            <a:extLst>
              <a:ext uri="{FF2B5EF4-FFF2-40B4-BE49-F238E27FC236}">
                <a16:creationId xmlns:a16="http://schemas.microsoft.com/office/drawing/2014/main" id="{B0421769-512E-4A48-BFE6-AE0BD4CF911D}"/>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2E211239-9201-4567-8855-AB216216ED82}"/>
              </a:ext>
            </a:extLst>
          </p:cNvPr>
          <p:cNvSpPr>
            <a:spLocks noGrp="1"/>
          </p:cNvSpPr>
          <p:nvPr>
            <p:ph type="sldNum" sz="quarter" idx="12"/>
          </p:nvPr>
        </p:nvSpPr>
        <p:spPr/>
        <p:txBody>
          <a:bodyPr/>
          <a:lstStyle>
            <a:lvl1pPr>
              <a:defRPr/>
            </a:lvl1pPr>
          </a:lstStyle>
          <a:p>
            <a:pPr>
              <a:defRPr/>
            </a:pPr>
            <a:fld id="{4A2CABE4-529A-4581-B187-317923B33B8C}" type="slidenum">
              <a:rPr lang="nl-BE" altLang="en-US"/>
              <a:pPr>
                <a:defRPr/>
              </a:pPr>
              <a:t>‹#›</a:t>
            </a:fld>
            <a:endParaRPr lang="nl-BE" altLang="en-US" dirty="0"/>
          </a:p>
        </p:txBody>
      </p:sp>
    </p:spTree>
    <p:extLst>
      <p:ext uri="{BB962C8B-B14F-4D97-AF65-F5344CB8AC3E}">
        <p14:creationId xmlns:p14="http://schemas.microsoft.com/office/powerpoint/2010/main" val="26971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1C61461-8E17-49CC-A0FE-5A26D87719D6}"/>
              </a:ext>
            </a:extLst>
          </p:cNvPr>
          <p:cNvSpPr>
            <a:spLocks noGrp="1"/>
          </p:cNvSpPr>
          <p:nvPr>
            <p:ph type="dt" sz="half" idx="10"/>
          </p:nvPr>
        </p:nvSpPr>
        <p:spPr/>
        <p:txBody>
          <a:bodyPr/>
          <a:lstStyle>
            <a:lvl1pPr>
              <a:defRPr/>
            </a:lvl1pPr>
          </a:lstStyle>
          <a:p>
            <a:pPr>
              <a:defRPr/>
            </a:pPr>
            <a:fld id="{F2CD6117-B0AD-42EF-93BA-53597B9D9AC3}" type="datetimeFigureOut">
              <a:rPr lang="nl-BE"/>
              <a:pPr>
                <a:defRPr/>
              </a:pPr>
              <a:t>19/05/2021</a:t>
            </a:fld>
            <a:endParaRPr lang="nl-BE" dirty="0"/>
          </a:p>
        </p:txBody>
      </p:sp>
      <p:sp>
        <p:nvSpPr>
          <p:cNvPr id="6" name="Footer Placeholder 4">
            <a:extLst>
              <a:ext uri="{FF2B5EF4-FFF2-40B4-BE49-F238E27FC236}">
                <a16:creationId xmlns:a16="http://schemas.microsoft.com/office/drawing/2014/main" id="{8AE7802B-DC05-4205-BB44-4ADBA0C1A903}"/>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4DB36FC9-13C9-49FF-8530-1D134B46D92F}"/>
              </a:ext>
            </a:extLst>
          </p:cNvPr>
          <p:cNvSpPr>
            <a:spLocks noGrp="1"/>
          </p:cNvSpPr>
          <p:nvPr>
            <p:ph type="sldNum" sz="quarter" idx="12"/>
          </p:nvPr>
        </p:nvSpPr>
        <p:spPr/>
        <p:txBody>
          <a:bodyPr/>
          <a:lstStyle>
            <a:lvl1pPr>
              <a:defRPr/>
            </a:lvl1pPr>
          </a:lstStyle>
          <a:p>
            <a:pPr>
              <a:defRPr/>
            </a:pPr>
            <a:fld id="{BBBB5CAA-8F5A-4192-9B62-A363EFE23443}" type="slidenum">
              <a:rPr lang="nl-BE" altLang="en-US"/>
              <a:pPr>
                <a:defRPr/>
              </a:pPr>
              <a:t>‹#›</a:t>
            </a:fld>
            <a:endParaRPr lang="nl-BE" altLang="en-US" dirty="0"/>
          </a:p>
        </p:txBody>
      </p:sp>
    </p:spTree>
    <p:extLst>
      <p:ext uri="{BB962C8B-B14F-4D97-AF65-F5344CB8AC3E}">
        <p14:creationId xmlns:p14="http://schemas.microsoft.com/office/powerpoint/2010/main" val="23199903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3E3A74A-ACA2-46BF-98BF-8938CE2FDAF3}"/>
              </a:ext>
            </a:extLst>
          </p:cNvPr>
          <p:cNvSpPr>
            <a:spLocks noGrp="1"/>
          </p:cNvSpPr>
          <p:nvPr>
            <p:ph type="dt" sz="half" idx="10"/>
          </p:nvPr>
        </p:nvSpPr>
        <p:spPr/>
        <p:txBody>
          <a:bodyPr/>
          <a:lstStyle>
            <a:lvl1pPr>
              <a:defRPr/>
            </a:lvl1pPr>
          </a:lstStyle>
          <a:p>
            <a:pPr>
              <a:defRPr/>
            </a:pPr>
            <a:fld id="{916FB375-CCA8-47BB-93B5-884420994843}" type="datetimeFigureOut">
              <a:rPr lang="nl-BE"/>
              <a:pPr>
                <a:defRPr/>
              </a:pPr>
              <a:t>19/05/2021</a:t>
            </a:fld>
            <a:endParaRPr lang="nl-BE" dirty="0"/>
          </a:p>
        </p:txBody>
      </p:sp>
      <p:sp>
        <p:nvSpPr>
          <p:cNvPr id="5" name="Footer Placeholder 4">
            <a:extLst>
              <a:ext uri="{FF2B5EF4-FFF2-40B4-BE49-F238E27FC236}">
                <a16:creationId xmlns:a16="http://schemas.microsoft.com/office/drawing/2014/main" id="{C2BA55D9-7A3B-4208-B24E-275269567C8D}"/>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F54EC9C7-4DFC-4498-8F94-47205AFCC814}"/>
              </a:ext>
            </a:extLst>
          </p:cNvPr>
          <p:cNvSpPr>
            <a:spLocks noGrp="1"/>
          </p:cNvSpPr>
          <p:nvPr>
            <p:ph type="sldNum" sz="quarter" idx="12"/>
          </p:nvPr>
        </p:nvSpPr>
        <p:spPr/>
        <p:txBody>
          <a:bodyPr/>
          <a:lstStyle>
            <a:lvl1pPr>
              <a:defRPr/>
            </a:lvl1pPr>
          </a:lstStyle>
          <a:p>
            <a:pPr>
              <a:defRPr/>
            </a:pPr>
            <a:fld id="{EC2338E9-3098-401C-8BFA-7B0D437342F9}" type="slidenum">
              <a:rPr lang="nl-BE" altLang="en-US"/>
              <a:pPr>
                <a:defRPr/>
              </a:pPr>
              <a:t>‹#›</a:t>
            </a:fld>
            <a:endParaRPr lang="nl-BE" altLang="en-US" dirty="0"/>
          </a:p>
        </p:txBody>
      </p:sp>
    </p:spTree>
    <p:extLst>
      <p:ext uri="{BB962C8B-B14F-4D97-AF65-F5344CB8AC3E}">
        <p14:creationId xmlns:p14="http://schemas.microsoft.com/office/powerpoint/2010/main" val="30726939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92E4AA-8228-48C3-8721-0E4FE6FD93A0}"/>
              </a:ext>
            </a:extLst>
          </p:cNvPr>
          <p:cNvSpPr>
            <a:spLocks noGrp="1"/>
          </p:cNvSpPr>
          <p:nvPr>
            <p:ph type="dt" sz="half" idx="10"/>
          </p:nvPr>
        </p:nvSpPr>
        <p:spPr/>
        <p:txBody>
          <a:bodyPr/>
          <a:lstStyle>
            <a:lvl1pPr>
              <a:defRPr/>
            </a:lvl1pPr>
          </a:lstStyle>
          <a:p>
            <a:pPr>
              <a:defRPr/>
            </a:pPr>
            <a:fld id="{A3BDA51D-9B80-4D1B-8932-4A40F26F3651}" type="datetimeFigureOut">
              <a:rPr lang="nl-BE"/>
              <a:pPr>
                <a:defRPr/>
              </a:pPr>
              <a:t>19/05/2021</a:t>
            </a:fld>
            <a:endParaRPr lang="nl-BE" dirty="0"/>
          </a:p>
        </p:txBody>
      </p:sp>
      <p:sp>
        <p:nvSpPr>
          <p:cNvPr id="5" name="Footer Placeholder 4">
            <a:extLst>
              <a:ext uri="{FF2B5EF4-FFF2-40B4-BE49-F238E27FC236}">
                <a16:creationId xmlns:a16="http://schemas.microsoft.com/office/drawing/2014/main" id="{62602134-4DA9-4AE3-B464-EDAFDD02911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478655F0-BD19-43FB-BA77-864ED1C65BB7}"/>
              </a:ext>
            </a:extLst>
          </p:cNvPr>
          <p:cNvSpPr>
            <a:spLocks noGrp="1"/>
          </p:cNvSpPr>
          <p:nvPr>
            <p:ph type="sldNum" sz="quarter" idx="12"/>
          </p:nvPr>
        </p:nvSpPr>
        <p:spPr/>
        <p:txBody>
          <a:bodyPr/>
          <a:lstStyle>
            <a:lvl1pPr>
              <a:defRPr/>
            </a:lvl1pPr>
          </a:lstStyle>
          <a:p>
            <a:pPr>
              <a:defRPr/>
            </a:pPr>
            <a:fld id="{65549598-297E-49CC-BC7A-3EBDEADA714A}" type="slidenum">
              <a:rPr lang="nl-BE" altLang="en-US"/>
              <a:pPr>
                <a:defRPr/>
              </a:pPr>
              <a:t>‹#›</a:t>
            </a:fld>
            <a:endParaRPr lang="nl-BE" altLang="en-US" dirty="0"/>
          </a:p>
        </p:txBody>
      </p:sp>
    </p:spTree>
    <p:extLst>
      <p:ext uri="{BB962C8B-B14F-4D97-AF65-F5344CB8AC3E}">
        <p14:creationId xmlns:p14="http://schemas.microsoft.com/office/powerpoint/2010/main" val="3566674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3E51BF5-A714-4929-B228-CCFA85283DEA}"/>
              </a:ext>
            </a:extLst>
          </p:cNvPr>
          <p:cNvSpPr>
            <a:spLocks noGrp="1"/>
          </p:cNvSpPr>
          <p:nvPr>
            <p:ph type="dt" sz="half" idx="10"/>
          </p:nvPr>
        </p:nvSpPr>
        <p:spPr/>
        <p:txBody>
          <a:bodyPr/>
          <a:lstStyle>
            <a:lvl1pPr>
              <a:defRPr/>
            </a:lvl1pPr>
          </a:lstStyle>
          <a:p>
            <a:pPr>
              <a:defRPr/>
            </a:pPr>
            <a:fld id="{711C385E-9DA5-4D18-A788-8D318B6744C0}" type="datetimeFigureOut">
              <a:rPr lang="nl-BE"/>
              <a:pPr>
                <a:defRPr/>
              </a:pPr>
              <a:t>19/05/2021</a:t>
            </a:fld>
            <a:endParaRPr lang="nl-BE" dirty="0"/>
          </a:p>
        </p:txBody>
      </p:sp>
      <p:sp>
        <p:nvSpPr>
          <p:cNvPr id="8" name="Footer Placeholder 4">
            <a:extLst>
              <a:ext uri="{FF2B5EF4-FFF2-40B4-BE49-F238E27FC236}">
                <a16:creationId xmlns:a16="http://schemas.microsoft.com/office/drawing/2014/main" id="{A5E6C60A-D426-4392-8965-8A86B1D3FCAE}"/>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a16="http://schemas.microsoft.com/office/drawing/2014/main" id="{14E79244-78C0-4EEB-8078-5418BC7FD555}"/>
              </a:ext>
            </a:extLst>
          </p:cNvPr>
          <p:cNvSpPr>
            <a:spLocks noGrp="1"/>
          </p:cNvSpPr>
          <p:nvPr>
            <p:ph type="sldNum" sz="quarter" idx="12"/>
          </p:nvPr>
        </p:nvSpPr>
        <p:spPr/>
        <p:txBody>
          <a:bodyPr/>
          <a:lstStyle>
            <a:lvl1pPr>
              <a:defRPr/>
            </a:lvl1pPr>
          </a:lstStyle>
          <a:p>
            <a:pPr>
              <a:defRPr/>
            </a:pPr>
            <a:fld id="{72AA8918-FB51-4C93-918F-E4A3E89B56DA}" type="slidenum">
              <a:rPr lang="nl-BE" altLang="en-US"/>
              <a:pPr>
                <a:defRPr/>
              </a:pPr>
              <a:t>‹#›</a:t>
            </a:fld>
            <a:endParaRPr lang="nl-BE" altLang="en-US" dirty="0"/>
          </a:p>
        </p:txBody>
      </p:sp>
    </p:spTree>
    <p:extLst>
      <p:ext uri="{BB962C8B-B14F-4D97-AF65-F5344CB8AC3E}">
        <p14:creationId xmlns:p14="http://schemas.microsoft.com/office/powerpoint/2010/main" val="51564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1AF0626-99FE-4136-99C7-77D15E2384A9}"/>
              </a:ext>
            </a:extLst>
          </p:cNvPr>
          <p:cNvSpPr>
            <a:spLocks noGrp="1"/>
          </p:cNvSpPr>
          <p:nvPr>
            <p:ph type="dt" sz="half" idx="10"/>
          </p:nvPr>
        </p:nvSpPr>
        <p:spPr/>
        <p:txBody>
          <a:bodyPr/>
          <a:lstStyle>
            <a:lvl1pPr>
              <a:defRPr/>
            </a:lvl1pPr>
          </a:lstStyle>
          <a:p>
            <a:pPr>
              <a:defRPr/>
            </a:pPr>
            <a:fld id="{C57FFC1A-E567-43ED-8D52-D403430B3C90}" type="datetimeFigureOut">
              <a:rPr lang="nl-BE"/>
              <a:pPr>
                <a:defRPr/>
              </a:pPr>
              <a:t>19/05/2021</a:t>
            </a:fld>
            <a:endParaRPr lang="nl-BE" dirty="0"/>
          </a:p>
        </p:txBody>
      </p:sp>
      <p:sp>
        <p:nvSpPr>
          <p:cNvPr id="4" name="Footer Placeholder 4">
            <a:extLst>
              <a:ext uri="{FF2B5EF4-FFF2-40B4-BE49-F238E27FC236}">
                <a16:creationId xmlns:a16="http://schemas.microsoft.com/office/drawing/2014/main" id="{34166383-AD8B-43D5-85B0-448CB2311F62}"/>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a16="http://schemas.microsoft.com/office/drawing/2014/main" id="{47B0B377-5E4C-45EF-843F-8642A5FC14D8}"/>
              </a:ext>
            </a:extLst>
          </p:cNvPr>
          <p:cNvSpPr>
            <a:spLocks noGrp="1"/>
          </p:cNvSpPr>
          <p:nvPr>
            <p:ph type="sldNum" sz="quarter" idx="12"/>
          </p:nvPr>
        </p:nvSpPr>
        <p:spPr/>
        <p:txBody>
          <a:bodyPr/>
          <a:lstStyle>
            <a:lvl1pPr>
              <a:defRPr/>
            </a:lvl1pPr>
          </a:lstStyle>
          <a:p>
            <a:pPr>
              <a:defRPr/>
            </a:pPr>
            <a:fld id="{5BC278F2-35C6-4549-8B27-28EF5055DC2B}" type="slidenum">
              <a:rPr lang="nl-BE" altLang="en-US"/>
              <a:pPr>
                <a:defRPr/>
              </a:pPr>
              <a:t>‹#›</a:t>
            </a:fld>
            <a:endParaRPr lang="nl-BE" altLang="en-US" dirty="0"/>
          </a:p>
        </p:txBody>
      </p:sp>
    </p:spTree>
    <p:extLst>
      <p:ext uri="{BB962C8B-B14F-4D97-AF65-F5344CB8AC3E}">
        <p14:creationId xmlns:p14="http://schemas.microsoft.com/office/powerpoint/2010/main" val="103771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1888312-1842-4A3B-879B-95E608ACB4A3}"/>
              </a:ext>
            </a:extLst>
          </p:cNvPr>
          <p:cNvSpPr>
            <a:spLocks noGrp="1"/>
          </p:cNvSpPr>
          <p:nvPr>
            <p:ph type="dt" sz="half" idx="10"/>
          </p:nvPr>
        </p:nvSpPr>
        <p:spPr/>
        <p:txBody>
          <a:bodyPr/>
          <a:lstStyle>
            <a:lvl1pPr>
              <a:defRPr/>
            </a:lvl1pPr>
          </a:lstStyle>
          <a:p>
            <a:pPr>
              <a:defRPr/>
            </a:pPr>
            <a:fld id="{2283924B-D381-43AD-851D-D8CA4149157A}" type="datetimeFigureOut">
              <a:rPr lang="nl-BE"/>
              <a:pPr>
                <a:defRPr/>
              </a:pPr>
              <a:t>19/05/2021</a:t>
            </a:fld>
            <a:endParaRPr lang="nl-BE" dirty="0"/>
          </a:p>
        </p:txBody>
      </p:sp>
      <p:sp>
        <p:nvSpPr>
          <p:cNvPr id="3" name="Footer Placeholder 4">
            <a:extLst>
              <a:ext uri="{FF2B5EF4-FFF2-40B4-BE49-F238E27FC236}">
                <a16:creationId xmlns:a16="http://schemas.microsoft.com/office/drawing/2014/main" id="{D0A11619-90DC-4322-B091-93FEE97CBADB}"/>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a16="http://schemas.microsoft.com/office/drawing/2014/main" id="{9037A87E-0FA0-4A17-9F9D-14359FC4A949}"/>
              </a:ext>
            </a:extLst>
          </p:cNvPr>
          <p:cNvSpPr>
            <a:spLocks noGrp="1"/>
          </p:cNvSpPr>
          <p:nvPr>
            <p:ph type="sldNum" sz="quarter" idx="12"/>
          </p:nvPr>
        </p:nvSpPr>
        <p:spPr/>
        <p:txBody>
          <a:bodyPr/>
          <a:lstStyle>
            <a:lvl1pPr>
              <a:defRPr/>
            </a:lvl1pPr>
          </a:lstStyle>
          <a:p>
            <a:pPr>
              <a:defRPr/>
            </a:pPr>
            <a:fld id="{95EEF45D-307B-4173-ADB0-E8A1D0EF698C}" type="slidenum">
              <a:rPr lang="nl-BE" altLang="en-US"/>
              <a:pPr>
                <a:defRPr/>
              </a:pPr>
              <a:t>‹#›</a:t>
            </a:fld>
            <a:endParaRPr lang="nl-BE" altLang="en-US" dirty="0"/>
          </a:p>
        </p:txBody>
      </p:sp>
    </p:spTree>
    <p:extLst>
      <p:ext uri="{BB962C8B-B14F-4D97-AF65-F5344CB8AC3E}">
        <p14:creationId xmlns:p14="http://schemas.microsoft.com/office/powerpoint/2010/main" val="293615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4D79B25-22A6-4636-9136-3A59092CD726}"/>
              </a:ext>
            </a:extLst>
          </p:cNvPr>
          <p:cNvSpPr>
            <a:spLocks noGrp="1"/>
          </p:cNvSpPr>
          <p:nvPr>
            <p:ph type="dt" sz="half" idx="10"/>
          </p:nvPr>
        </p:nvSpPr>
        <p:spPr/>
        <p:txBody>
          <a:bodyPr/>
          <a:lstStyle>
            <a:lvl1pPr>
              <a:defRPr/>
            </a:lvl1pPr>
          </a:lstStyle>
          <a:p>
            <a:pPr>
              <a:defRPr/>
            </a:pPr>
            <a:fld id="{C3DBC931-B8CB-4595-ADDD-D3C2289E51F4}" type="datetimeFigureOut">
              <a:rPr lang="nl-BE"/>
              <a:pPr>
                <a:defRPr/>
              </a:pPr>
              <a:t>19/05/2021</a:t>
            </a:fld>
            <a:endParaRPr lang="nl-BE" dirty="0"/>
          </a:p>
        </p:txBody>
      </p:sp>
      <p:sp>
        <p:nvSpPr>
          <p:cNvPr id="6" name="Footer Placeholder 4">
            <a:extLst>
              <a:ext uri="{FF2B5EF4-FFF2-40B4-BE49-F238E27FC236}">
                <a16:creationId xmlns:a16="http://schemas.microsoft.com/office/drawing/2014/main" id="{58F02EDC-D92A-46EE-AAE8-810858280FB2}"/>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3342E3B6-8BDC-4A83-851E-E36241D30486}"/>
              </a:ext>
            </a:extLst>
          </p:cNvPr>
          <p:cNvSpPr>
            <a:spLocks noGrp="1"/>
          </p:cNvSpPr>
          <p:nvPr>
            <p:ph type="sldNum" sz="quarter" idx="12"/>
          </p:nvPr>
        </p:nvSpPr>
        <p:spPr/>
        <p:txBody>
          <a:bodyPr/>
          <a:lstStyle>
            <a:lvl1pPr>
              <a:defRPr/>
            </a:lvl1pPr>
          </a:lstStyle>
          <a:p>
            <a:pPr>
              <a:defRPr/>
            </a:pPr>
            <a:fld id="{53DABF20-D904-4329-BFCC-0E7496EA7291}" type="slidenum">
              <a:rPr lang="nl-BE" altLang="en-US"/>
              <a:pPr>
                <a:defRPr/>
              </a:pPr>
              <a:t>‹#›</a:t>
            </a:fld>
            <a:endParaRPr lang="nl-BE" altLang="en-US" dirty="0"/>
          </a:p>
        </p:txBody>
      </p:sp>
    </p:spTree>
    <p:extLst>
      <p:ext uri="{BB962C8B-B14F-4D97-AF65-F5344CB8AC3E}">
        <p14:creationId xmlns:p14="http://schemas.microsoft.com/office/powerpoint/2010/main" val="1843538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C8E0315-8F49-45D9-B0D0-25237CB7D5BF}"/>
              </a:ext>
            </a:extLst>
          </p:cNvPr>
          <p:cNvSpPr>
            <a:spLocks noGrp="1"/>
          </p:cNvSpPr>
          <p:nvPr>
            <p:ph type="dt" sz="half" idx="10"/>
          </p:nvPr>
        </p:nvSpPr>
        <p:spPr/>
        <p:txBody>
          <a:bodyPr/>
          <a:lstStyle>
            <a:lvl1pPr>
              <a:defRPr/>
            </a:lvl1pPr>
          </a:lstStyle>
          <a:p>
            <a:pPr>
              <a:defRPr/>
            </a:pPr>
            <a:fld id="{78F303AC-42F2-47F8-8393-0F371AE1871B}" type="datetimeFigureOut">
              <a:rPr lang="nl-BE"/>
              <a:pPr>
                <a:defRPr/>
              </a:pPr>
              <a:t>19/05/2021</a:t>
            </a:fld>
            <a:endParaRPr lang="nl-BE" dirty="0"/>
          </a:p>
        </p:txBody>
      </p:sp>
      <p:sp>
        <p:nvSpPr>
          <p:cNvPr id="6" name="Footer Placeholder 4">
            <a:extLst>
              <a:ext uri="{FF2B5EF4-FFF2-40B4-BE49-F238E27FC236}">
                <a16:creationId xmlns:a16="http://schemas.microsoft.com/office/drawing/2014/main" id="{E1216DC9-7821-4224-94E6-1C292A3FA45E}"/>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1830FA42-682E-4EB4-BF5B-9FCB47F6642E}"/>
              </a:ext>
            </a:extLst>
          </p:cNvPr>
          <p:cNvSpPr>
            <a:spLocks noGrp="1"/>
          </p:cNvSpPr>
          <p:nvPr>
            <p:ph type="sldNum" sz="quarter" idx="12"/>
          </p:nvPr>
        </p:nvSpPr>
        <p:spPr/>
        <p:txBody>
          <a:bodyPr/>
          <a:lstStyle>
            <a:lvl1pPr>
              <a:defRPr/>
            </a:lvl1pPr>
          </a:lstStyle>
          <a:p>
            <a:pPr>
              <a:defRPr/>
            </a:pPr>
            <a:fld id="{A4C54287-FC62-4F5C-A259-5642004A77CD}" type="slidenum">
              <a:rPr lang="nl-BE" altLang="en-US"/>
              <a:pPr>
                <a:defRPr/>
              </a:pPr>
              <a:t>‹#›</a:t>
            </a:fld>
            <a:endParaRPr lang="nl-BE" altLang="en-US" dirty="0"/>
          </a:p>
        </p:txBody>
      </p:sp>
    </p:spTree>
    <p:extLst>
      <p:ext uri="{BB962C8B-B14F-4D97-AF65-F5344CB8AC3E}">
        <p14:creationId xmlns:p14="http://schemas.microsoft.com/office/powerpoint/2010/main" val="840849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6917A45-A5C6-4EDF-B05D-33D024131F89}"/>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A84F134-71DB-46A6-9A36-B9EF9F3619C4}"/>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EFE958E-B277-4D51-A639-648C6372970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5461C1E-D494-4533-85A1-25449EEF361E}" type="datetimeFigureOut">
              <a:rPr lang="nl-BE"/>
              <a:pPr>
                <a:defRPr/>
              </a:pPr>
              <a:t>19/05/2021</a:t>
            </a:fld>
            <a:endParaRPr lang="nl-BE" dirty="0"/>
          </a:p>
        </p:txBody>
      </p:sp>
      <p:sp>
        <p:nvSpPr>
          <p:cNvPr id="5" name="Footer Placeholder 4">
            <a:extLst>
              <a:ext uri="{FF2B5EF4-FFF2-40B4-BE49-F238E27FC236}">
                <a16:creationId xmlns:a16="http://schemas.microsoft.com/office/drawing/2014/main" id="{F0BAA407-4AD4-4FAF-997B-6C0CBFCBDA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BE" dirty="0"/>
          </a:p>
        </p:txBody>
      </p:sp>
      <p:sp>
        <p:nvSpPr>
          <p:cNvPr id="6" name="Slide Number Placeholder 5">
            <a:extLst>
              <a:ext uri="{FF2B5EF4-FFF2-40B4-BE49-F238E27FC236}">
                <a16:creationId xmlns:a16="http://schemas.microsoft.com/office/drawing/2014/main" id="{2D1E10FA-ACFE-4712-B9E6-EAB670B5CAA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FE65696-181B-4441-B5C5-A6A79D7CCB78}" type="slidenum">
              <a:rPr lang="nl-BE" altLang="en-US"/>
              <a:pPr>
                <a:defRPr/>
              </a:pPr>
              <a:t>‹#›</a:t>
            </a:fld>
            <a:endParaRPr lang="nl-BE" altLang="en-US" dirty="0"/>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66C09C7-774D-4717-87D7-DEF637654893}"/>
              </a:ext>
            </a:extLst>
          </p:cNvPr>
          <p:cNvSpPr>
            <a:spLocks noGrp="1" noChangeArrowheads="1"/>
          </p:cNvSpPr>
          <p:nvPr>
            <p:ph type="title"/>
          </p:nvPr>
        </p:nvSpPr>
        <p:spPr bwMode="auto">
          <a:xfrm>
            <a:off x="457200"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et modifiez le titre</a:t>
            </a:r>
          </a:p>
        </p:txBody>
      </p:sp>
      <p:sp>
        <p:nvSpPr>
          <p:cNvPr id="2051" name="Rectangle 3">
            <a:extLst>
              <a:ext uri="{FF2B5EF4-FFF2-40B4-BE49-F238E27FC236}">
                <a16:creationId xmlns:a16="http://schemas.microsoft.com/office/drawing/2014/main" id="{B2A8061C-C606-4C9D-8299-7B3EEE869BEE}"/>
              </a:ext>
            </a:extLst>
          </p:cNvPr>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D487D579-7CA3-4488-9B58-84F350D98579}"/>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24420FF7-FCB8-433B-AA23-738F17777059}"/>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D884A6-699E-4F85-895C-217F14467C7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1A0D81DD-6287-493A-B56F-7F9A2F3EBF24}" type="datetimeFigureOut">
              <a:rPr lang="nl-BE"/>
              <a:pPr>
                <a:defRPr/>
              </a:pPr>
              <a:t>19/05/2021</a:t>
            </a:fld>
            <a:endParaRPr lang="nl-BE" dirty="0"/>
          </a:p>
        </p:txBody>
      </p:sp>
      <p:sp>
        <p:nvSpPr>
          <p:cNvPr id="5" name="Footer Placeholder 4">
            <a:extLst>
              <a:ext uri="{FF2B5EF4-FFF2-40B4-BE49-F238E27FC236}">
                <a16:creationId xmlns:a16="http://schemas.microsoft.com/office/drawing/2014/main" id="{CD2DAEAE-4AB8-4482-BDDA-C5B4BDFEBA3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dirty="0"/>
          </a:p>
        </p:txBody>
      </p:sp>
      <p:sp>
        <p:nvSpPr>
          <p:cNvPr id="6" name="Slide Number Placeholder 5">
            <a:extLst>
              <a:ext uri="{FF2B5EF4-FFF2-40B4-BE49-F238E27FC236}">
                <a16:creationId xmlns:a16="http://schemas.microsoft.com/office/drawing/2014/main" id="{725EC137-FB27-440B-A330-BA39259B1D64}"/>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1E8A56A-1FC6-4546-B2F9-03D06ECFCDC6}" type="slidenum">
              <a:rPr lang="nl-BE" altLang="en-US"/>
              <a:pPr>
                <a:defRPr/>
              </a:pPr>
              <a:t>‹#›</a:t>
            </a:fld>
            <a:endParaRPr lang="nl-BE" altLang="en-US" dirty="0"/>
          </a:p>
        </p:txBody>
      </p:sp>
    </p:spTree>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75BB37E5-C80F-4F88-9C5F-0667ACD55656}"/>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B4951299-1253-482E-AEB9-B8CF8A80361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FDAF387-84E1-40CA-A4A1-10CAF66D652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3CE38BA7-4B7E-4367-98DA-463BFB9F0C80}" type="datetimeFigureOut">
              <a:rPr lang="nl-BE"/>
              <a:pPr>
                <a:defRPr/>
              </a:pPr>
              <a:t>19/05/2021</a:t>
            </a:fld>
            <a:endParaRPr lang="nl-BE" dirty="0"/>
          </a:p>
        </p:txBody>
      </p:sp>
      <p:sp>
        <p:nvSpPr>
          <p:cNvPr id="5" name="Footer Placeholder 4">
            <a:extLst>
              <a:ext uri="{FF2B5EF4-FFF2-40B4-BE49-F238E27FC236}">
                <a16:creationId xmlns:a16="http://schemas.microsoft.com/office/drawing/2014/main" id="{831A1038-5E9E-40FD-A956-C126CCD0A79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dirty="0"/>
          </a:p>
        </p:txBody>
      </p:sp>
      <p:sp>
        <p:nvSpPr>
          <p:cNvPr id="6" name="Slide Number Placeholder 5">
            <a:extLst>
              <a:ext uri="{FF2B5EF4-FFF2-40B4-BE49-F238E27FC236}">
                <a16:creationId xmlns:a16="http://schemas.microsoft.com/office/drawing/2014/main" id="{7F02D572-D6AB-41E5-B273-9BA4A7EB1E51}"/>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22ED657-FF79-4433-AAAE-AE65C508BE45}" type="slidenum">
              <a:rPr lang="nl-BE" altLang="en-US"/>
              <a:pPr>
                <a:defRPr/>
              </a:pPr>
              <a:t>‹#›</a:t>
            </a:fld>
            <a:endParaRPr lang="nl-BE" altLang="en-US" dirty="0"/>
          </a:p>
        </p:txBody>
      </p:sp>
    </p:spTree>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B8F47F5-9213-4BA3-B963-E80B34370339}"/>
              </a:ext>
            </a:extLst>
          </p:cNvPr>
          <p:cNvSpPr>
            <a:spLocks noGrp="1"/>
          </p:cNvSpPr>
          <p:nvPr>
            <p:ph type="title"/>
          </p:nvPr>
        </p:nvSpPr>
        <p:spPr/>
        <p:txBody>
          <a:bodyPr/>
          <a:lstStyle/>
          <a:p>
            <a:pPr algn="ctr"/>
            <a:br>
              <a:rPr lang="en-US" sz="3200" dirty="0"/>
            </a:br>
            <a:r>
              <a:rPr lang="ru-RU" sz="3200" dirty="0"/>
              <a:t>“</a:t>
            </a:r>
            <a:r>
              <a:rPr lang="ru-RU" sz="3200" dirty="0" err="1"/>
              <a:t>Европейска</a:t>
            </a:r>
            <a:r>
              <a:rPr lang="ru-RU" sz="3200" dirty="0"/>
              <a:t> седмица в </a:t>
            </a:r>
            <a:r>
              <a:rPr lang="ru-RU" sz="3200" dirty="0" err="1"/>
              <a:t>България</a:t>
            </a:r>
            <a:r>
              <a:rPr lang="ru-RU" sz="3200" dirty="0"/>
              <a:t>,</a:t>
            </a:r>
            <a:r>
              <a:rPr lang="en-US" sz="3200" dirty="0"/>
              <a:t> </a:t>
            </a:r>
            <a:r>
              <a:rPr lang="ru-RU" sz="3200" dirty="0"/>
              <a:t>Италия, </a:t>
            </a:r>
            <a:r>
              <a:rPr lang="ru-RU" sz="3200" dirty="0" err="1"/>
              <a:t>Румъния</a:t>
            </a:r>
            <a:r>
              <a:rPr lang="ru-RU" sz="3200" dirty="0"/>
              <a:t>, </a:t>
            </a:r>
            <a:r>
              <a:rPr lang="ru-RU" sz="3200" dirty="0" err="1"/>
              <a:t>Гърция</a:t>
            </a:r>
            <a:r>
              <a:rPr lang="ru-RU" sz="3200" dirty="0"/>
              <a:t> и Португалия“</a:t>
            </a:r>
            <a:endParaRPr lang="bg-BG" sz="3200" dirty="0"/>
          </a:p>
        </p:txBody>
      </p:sp>
      <p:pic>
        <p:nvPicPr>
          <p:cNvPr id="4" name="Картина 3">
            <a:extLst>
              <a:ext uri="{FF2B5EF4-FFF2-40B4-BE49-F238E27FC236}">
                <a16:creationId xmlns:a16="http://schemas.microsoft.com/office/drawing/2014/main" id="{A166A836-9765-479E-A9CE-A15A6EBCE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194" y="1818000"/>
            <a:ext cx="6012191" cy="5040000"/>
          </a:xfrm>
          <a:prstGeom prst="rect">
            <a:avLst/>
          </a:prstGeom>
        </p:spPr>
      </p:pic>
    </p:spTree>
    <p:extLst>
      <p:ext uri="{BB962C8B-B14F-4D97-AF65-F5344CB8AC3E}">
        <p14:creationId xmlns:p14="http://schemas.microsoft.com/office/powerpoint/2010/main" val="4245802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sz="3600" dirty="0">
                <a:latin typeface="Times New Roman" panose="02020603050405020304" pitchFamily="18" charset="0"/>
                <a:cs typeface="Times New Roman" panose="02020603050405020304" pitchFamily="18" charset="0"/>
              </a:rPr>
              <a:t>Interesting facts</a:t>
            </a:r>
            <a:endParaRPr lang="bg-BG"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endParaRPr lang="bg-BG"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We can remember from where the European Union comes from 09.05.1950</a:t>
            </a:r>
            <a:endParaRPr lang="bg-BG" sz="2800" dirty="0">
              <a:latin typeface="Times New Roman" pitchFamily="18" charset="0"/>
              <a:cs typeface="Times New Roman" pitchFamily="18" charset="0"/>
            </a:endParaRPr>
          </a:p>
          <a:p>
            <a:r>
              <a:rPr lang="bg-BG" sz="2800" dirty="0">
                <a:latin typeface="Times New Roman" pitchFamily="18" charset="0"/>
                <a:cs typeface="Times New Roman" pitchFamily="18" charset="0"/>
              </a:rPr>
              <a:t>Robert </a:t>
            </a:r>
            <a:r>
              <a:rPr lang="bg-BG" sz="2800" dirty="0" err="1">
                <a:latin typeface="Times New Roman" pitchFamily="18" charset="0"/>
                <a:cs typeface="Times New Roman" pitchFamily="18" charset="0"/>
              </a:rPr>
              <a:t>Schuman</a:t>
            </a:r>
            <a:r>
              <a:rPr lang="bg-BG" sz="2800" dirty="0">
                <a:latin typeface="Times New Roman" pitchFamily="18" charset="0"/>
                <a:cs typeface="Times New Roman" pitchFamily="18" charset="0"/>
              </a:rPr>
              <a:t> </a:t>
            </a:r>
            <a:r>
              <a:rPr lang="bg-BG" sz="2800" dirty="0" err="1">
                <a:latin typeface="Times New Roman" pitchFamily="18" charset="0"/>
                <a:cs typeface="Times New Roman" pitchFamily="18" charset="0"/>
              </a:rPr>
              <a:t>presented</a:t>
            </a:r>
            <a:r>
              <a:rPr lang="bg-BG" sz="2800" dirty="0">
                <a:latin typeface="Times New Roman" pitchFamily="18" charset="0"/>
                <a:cs typeface="Times New Roman" pitchFamily="18" charset="0"/>
              </a:rPr>
              <a:t> </a:t>
            </a:r>
            <a:r>
              <a:rPr lang="bg-BG" sz="2800" dirty="0" err="1">
                <a:latin typeface="Times New Roman" pitchFamily="18" charset="0"/>
                <a:cs typeface="Times New Roman" pitchFamily="18" charset="0"/>
              </a:rPr>
              <a:t>his</a:t>
            </a:r>
            <a:r>
              <a:rPr lang="bg-BG" sz="2800" dirty="0">
                <a:latin typeface="Times New Roman" pitchFamily="18" charset="0"/>
                <a:cs typeface="Times New Roman" pitchFamily="18" charset="0"/>
              </a:rPr>
              <a:t> </a:t>
            </a:r>
            <a:r>
              <a:rPr lang="bg-BG" sz="2800" dirty="0" err="1">
                <a:latin typeface="Times New Roman" pitchFamily="18" charset="0"/>
                <a:cs typeface="Times New Roman" pitchFamily="18" charset="0"/>
              </a:rPr>
              <a:t>proposal</a:t>
            </a:r>
            <a:r>
              <a:rPr lang="bg-BG" sz="2800" dirty="0">
                <a:latin typeface="Times New Roman" pitchFamily="18" charset="0"/>
                <a:cs typeface="Times New Roman" pitchFamily="18" charset="0"/>
              </a:rPr>
              <a:t> </a:t>
            </a:r>
            <a:r>
              <a:rPr lang="bg-BG" sz="2800" dirty="0" err="1">
                <a:latin typeface="Times New Roman" pitchFamily="18" charset="0"/>
                <a:cs typeface="Times New Roman" pitchFamily="18" charset="0"/>
              </a:rPr>
              <a:t>on</a:t>
            </a:r>
            <a:r>
              <a:rPr lang="bg-BG" sz="2800" dirty="0">
                <a:latin typeface="Times New Roman" pitchFamily="18" charset="0"/>
                <a:cs typeface="Times New Roman" pitchFamily="18" charset="0"/>
              </a:rPr>
              <a:t> </a:t>
            </a:r>
            <a:r>
              <a:rPr lang="bg-BG" sz="2800" dirty="0" err="1">
                <a:latin typeface="Times New Roman" pitchFamily="18" charset="0"/>
                <a:cs typeface="Times New Roman" pitchFamily="18" charset="0"/>
              </a:rPr>
              <a:t>the</a:t>
            </a:r>
            <a:r>
              <a:rPr lang="bg-BG" sz="2800" dirty="0">
                <a:latin typeface="Times New Roman" pitchFamily="18" charset="0"/>
                <a:cs typeface="Times New Roman" pitchFamily="18" charset="0"/>
              </a:rPr>
              <a:t> </a:t>
            </a:r>
            <a:r>
              <a:rPr lang="bg-BG" sz="2800" dirty="0" err="1">
                <a:latin typeface="Times New Roman" pitchFamily="18" charset="0"/>
                <a:cs typeface="Times New Roman" pitchFamily="18" charset="0"/>
              </a:rPr>
              <a:t>creation</a:t>
            </a:r>
            <a:r>
              <a:rPr lang="bg-BG" sz="2800" dirty="0">
                <a:latin typeface="Times New Roman" pitchFamily="18" charset="0"/>
                <a:cs typeface="Times New Roman" pitchFamily="18" charset="0"/>
              </a:rPr>
              <a:t> of </a:t>
            </a:r>
            <a:r>
              <a:rPr lang="bg-BG" sz="2800" dirty="0" err="1">
                <a:latin typeface="Times New Roman" pitchFamily="18" charset="0"/>
                <a:cs typeface="Times New Roman" pitchFamily="18" charset="0"/>
              </a:rPr>
              <a:t>an</a:t>
            </a:r>
            <a:r>
              <a:rPr lang="bg-BG" sz="2800" dirty="0">
                <a:latin typeface="Times New Roman" pitchFamily="18" charset="0"/>
                <a:cs typeface="Times New Roman" pitchFamily="18" charset="0"/>
              </a:rPr>
              <a:t> </a:t>
            </a:r>
            <a:r>
              <a:rPr lang="bg-BG" sz="2800" dirty="0" err="1">
                <a:latin typeface="Times New Roman" pitchFamily="18" charset="0"/>
                <a:cs typeface="Times New Roman" pitchFamily="18" charset="0"/>
              </a:rPr>
              <a:t>organized</a:t>
            </a:r>
            <a:r>
              <a:rPr lang="bg-BG" sz="2800" dirty="0">
                <a:latin typeface="Times New Roman" pitchFamily="18" charset="0"/>
                <a:cs typeface="Times New Roman" pitchFamily="18" charset="0"/>
              </a:rPr>
              <a:t> </a:t>
            </a:r>
            <a:r>
              <a:rPr lang="bg-BG" sz="2800" dirty="0" err="1">
                <a:latin typeface="Times New Roman" pitchFamily="18" charset="0"/>
                <a:cs typeface="Times New Roman" pitchFamily="18" charset="0"/>
              </a:rPr>
              <a:t>Europe</a:t>
            </a:r>
            <a:r>
              <a:rPr lang="en-US" sz="2800" dirty="0">
                <a:latin typeface="Times New Roman" pitchFamily="18" charset="0"/>
                <a:cs typeface="Times New Roman" pitchFamily="18" charset="0"/>
              </a:rPr>
              <a:t>.</a:t>
            </a:r>
          </a:p>
          <a:p>
            <a:r>
              <a:rPr lang="bg-BG" sz="2800" dirty="0">
                <a:latin typeface="Times New Roman" pitchFamily="18" charset="0"/>
                <a:cs typeface="Times New Roman" pitchFamily="18" charset="0"/>
              </a:rPr>
              <a:t> </a:t>
            </a:r>
            <a:r>
              <a:rPr lang="bg-BG" sz="2800" dirty="0" err="1">
                <a:latin typeface="Times New Roman" pitchFamily="18" charset="0"/>
                <a:cs typeface="Times New Roman" pitchFamily="18" charset="0"/>
              </a:rPr>
              <a:t>This</a:t>
            </a:r>
            <a:r>
              <a:rPr lang="bg-BG" sz="2800" dirty="0">
                <a:latin typeface="Times New Roman" pitchFamily="18" charset="0"/>
                <a:cs typeface="Times New Roman" pitchFamily="18" charset="0"/>
              </a:rPr>
              <a:t> </a:t>
            </a:r>
            <a:r>
              <a:rPr lang="bg-BG" sz="2800" dirty="0" err="1">
                <a:latin typeface="Times New Roman" pitchFamily="18" charset="0"/>
                <a:cs typeface="Times New Roman" pitchFamily="18" charset="0"/>
              </a:rPr>
              <a:t>proposal</a:t>
            </a:r>
            <a:r>
              <a:rPr lang="bg-BG" sz="2800" dirty="0">
                <a:latin typeface="Times New Roman" pitchFamily="18" charset="0"/>
                <a:cs typeface="Times New Roman" pitchFamily="18" charset="0"/>
              </a:rPr>
              <a:t>, </a:t>
            </a:r>
            <a:r>
              <a:rPr lang="bg-BG" sz="2800" dirty="0" err="1">
                <a:latin typeface="Times New Roman" pitchFamily="18" charset="0"/>
                <a:cs typeface="Times New Roman" pitchFamily="18" charset="0"/>
              </a:rPr>
              <a:t>known</a:t>
            </a:r>
            <a:r>
              <a:rPr lang="bg-BG" sz="2800" dirty="0">
                <a:latin typeface="Times New Roman" pitchFamily="18" charset="0"/>
                <a:cs typeface="Times New Roman" pitchFamily="18" charset="0"/>
              </a:rPr>
              <a:t> </a:t>
            </a:r>
            <a:r>
              <a:rPr lang="bg-BG" sz="2800" dirty="0" err="1">
                <a:latin typeface="Times New Roman" pitchFamily="18" charset="0"/>
                <a:cs typeface="Times New Roman" pitchFamily="18" charset="0"/>
              </a:rPr>
              <a:t>as</a:t>
            </a:r>
            <a:r>
              <a:rPr lang="bg-BG" sz="2800" dirty="0">
                <a:latin typeface="Times New Roman" pitchFamily="18" charset="0"/>
                <a:cs typeface="Times New Roman" pitchFamily="18" charset="0"/>
              </a:rPr>
              <a:t> </a:t>
            </a:r>
            <a:r>
              <a:rPr lang="bg-BG" sz="2800" dirty="0" err="1">
                <a:latin typeface="Times New Roman" pitchFamily="18" charset="0"/>
                <a:cs typeface="Times New Roman" pitchFamily="18" charset="0"/>
              </a:rPr>
              <a:t>the</a:t>
            </a:r>
            <a:r>
              <a:rPr lang="bg-BG" sz="2800" dirty="0">
                <a:latin typeface="Times New Roman" pitchFamily="18" charset="0"/>
                <a:cs typeface="Times New Roman" pitchFamily="18" charset="0"/>
              </a:rPr>
              <a:t> </a:t>
            </a:r>
            <a:r>
              <a:rPr lang="en-US" sz="2800" dirty="0">
                <a:latin typeface="Times New Roman" pitchFamily="18" charset="0"/>
                <a:cs typeface="Times New Roman" pitchFamily="18" charset="0"/>
              </a:rPr>
              <a:t>”</a:t>
            </a:r>
            <a:r>
              <a:rPr lang="bg-BG" sz="2800" dirty="0" err="1">
                <a:latin typeface="Times New Roman" pitchFamily="18" charset="0"/>
                <a:cs typeface="Times New Roman" pitchFamily="18" charset="0"/>
              </a:rPr>
              <a:t>Schuman</a:t>
            </a:r>
            <a:r>
              <a:rPr lang="bg-BG" sz="2800" dirty="0">
                <a:latin typeface="Times New Roman" pitchFamily="18" charset="0"/>
                <a:cs typeface="Times New Roman" pitchFamily="18" charset="0"/>
              </a:rPr>
              <a:t> </a:t>
            </a:r>
            <a:r>
              <a:rPr lang="bg-BG" sz="2800" dirty="0" err="1">
                <a:latin typeface="Times New Roman" pitchFamily="18" charset="0"/>
                <a:cs typeface="Times New Roman" pitchFamily="18" charset="0"/>
              </a:rPr>
              <a:t>declaration</a:t>
            </a:r>
            <a:r>
              <a:rPr lang="en-US" sz="2800" dirty="0">
                <a:latin typeface="Times New Roman" pitchFamily="18" charset="0"/>
                <a:cs typeface="Times New Roman" pitchFamily="18" charset="0"/>
              </a:rPr>
              <a:t>”</a:t>
            </a:r>
            <a:r>
              <a:rPr lang="bg-BG" sz="2800" dirty="0">
                <a:latin typeface="Times New Roman" pitchFamily="18" charset="0"/>
                <a:cs typeface="Times New Roman" pitchFamily="18" charset="0"/>
              </a:rPr>
              <a:t>is considered to be the beginning of the creation of what is now the EU.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56424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bg-BG" sz="3200" dirty="0">
                <a:latin typeface="Times New Roman" panose="02020603050405020304" pitchFamily="18" charset="0"/>
                <a:cs typeface="Times New Roman" panose="02020603050405020304" pitchFamily="18" charset="0"/>
              </a:rPr>
            </a:br>
            <a:br>
              <a:rPr lang="bg-BG"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The Schuman Declaration – 9 May 1950</a:t>
            </a:r>
            <a:br>
              <a:rPr lang="en-US" sz="3200" dirty="0">
                <a:latin typeface="Times New Roman" panose="02020603050405020304" pitchFamily="18" charset="0"/>
                <a:cs typeface="Times New Roman" panose="02020603050405020304" pitchFamily="18" charset="0"/>
              </a:rPr>
            </a:br>
            <a:endParaRPr lang="bg-BG"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endParaRPr lang="en-US" dirty="0"/>
          </a:p>
          <a:p>
            <a:pPr algn="just"/>
            <a:r>
              <a:rPr lang="en-US" dirty="0"/>
              <a:t>On 9 May 1950, against the backdrop of the Cold War, Robert Schuman issued a declaration which marked the beginning of the process of building the European Community. The aim the French Foreign Minister had set himself was to establish a new supranational organization. </a:t>
            </a:r>
            <a:endParaRPr lang="bg-BG" dirty="0"/>
          </a:p>
        </p:txBody>
      </p:sp>
    </p:spTree>
    <p:extLst>
      <p:ext uri="{BB962C8B-B14F-4D97-AF65-F5344CB8AC3E}">
        <p14:creationId xmlns:p14="http://schemas.microsoft.com/office/powerpoint/2010/main" val="3059997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bg-BG" sz="3200" dirty="0">
                <a:latin typeface="Times New Roman" panose="02020603050405020304" pitchFamily="18" charset="0"/>
                <a:cs typeface="Times New Roman" panose="02020603050405020304" pitchFamily="18" charset="0"/>
              </a:rPr>
            </a:br>
            <a:br>
              <a:rPr lang="bg-BG"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The Schuman Declaration – 9 May 1950</a:t>
            </a:r>
            <a:br>
              <a:rPr lang="en-US" sz="3200" dirty="0">
                <a:latin typeface="Times New Roman" panose="02020603050405020304" pitchFamily="18" charset="0"/>
                <a:cs typeface="Times New Roman" panose="02020603050405020304" pitchFamily="18" charset="0"/>
              </a:rPr>
            </a:br>
            <a:endParaRPr lang="bg-BG"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endParaRPr lang="en-US" dirty="0"/>
          </a:p>
          <a:p>
            <a:pPr algn="just"/>
            <a:r>
              <a:rPr lang="en-US" dirty="0"/>
              <a:t>With a view to creating a common coal and steel market between France and Germany which was also open to other European countries. It would become the European Coal and Steel Community, or ECSC, and since 1985, Europe Day has been celebrated on 9 May every year.</a:t>
            </a:r>
          </a:p>
          <a:p>
            <a:endParaRPr lang="bg-BG" dirty="0"/>
          </a:p>
        </p:txBody>
      </p:sp>
    </p:spTree>
    <p:extLst>
      <p:ext uri="{BB962C8B-B14F-4D97-AF65-F5344CB8AC3E}">
        <p14:creationId xmlns:p14="http://schemas.microsoft.com/office/powerpoint/2010/main" val="1531988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5029079-99EF-445C-8BED-CB31A51C3551}"/>
              </a:ext>
            </a:extLst>
          </p:cNvPr>
          <p:cNvSpPr>
            <a:spLocks noGrp="1" noChangeArrowheads="1"/>
          </p:cNvSpPr>
          <p:nvPr>
            <p:ph type="title"/>
          </p:nvPr>
        </p:nvSpPr>
        <p:spPr>
          <a:xfrm>
            <a:off x="250825" y="44450"/>
            <a:ext cx="7634288" cy="576263"/>
          </a:xfrm>
        </p:spPr>
        <p:txBody>
          <a:bodyPr/>
          <a:lstStyle/>
          <a:p>
            <a:pPr algn="ctr" eaLnBrk="1" hangingPunct="1"/>
            <a:r>
              <a:rPr lang="en-GB" altLang="nl-BE" sz="3600" b="0" dirty="0">
                <a:latin typeface="Times New Roman" panose="02020603050405020304" pitchFamily="18" charset="0"/>
                <a:cs typeface="Times New Roman" panose="02020603050405020304" pitchFamily="18" charset="0"/>
              </a:rPr>
              <a:t>The EU symbols</a:t>
            </a:r>
            <a:endParaRPr lang="en-US" altLang="nl-BE" sz="3600" b="0" dirty="0">
              <a:latin typeface="Times New Roman" panose="02020603050405020304" pitchFamily="18" charset="0"/>
              <a:cs typeface="Times New Roman" panose="02020603050405020304" pitchFamily="18" charset="0"/>
            </a:endParaRPr>
          </a:p>
        </p:txBody>
      </p:sp>
      <p:pic>
        <p:nvPicPr>
          <p:cNvPr id="17411" name="Picture 1">
            <a:extLst>
              <a:ext uri="{FF2B5EF4-FFF2-40B4-BE49-F238E27FC236}">
                <a16:creationId xmlns:a16="http://schemas.microsoft.com/office/drawing/2014/main" id="{0CF37186-3F0A-4616-AD93-F070896974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350" y="1316038"/>
            <a:ext cx="8266113"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4">
            <a:extLst>
              <a:ext uri="{FF2B5EF4-FFF2-40B4-BE49-F238E27FC236}">
                <a16:creationId xmlns:a16="http://schemas.microsoft.com/office/drawing/2014/main" id="{F3D35FEA-D755-4176-AAA9-A351E34A4EF0}"/>
              </a:ext>
            </a:extLst>
          </p:cNvPr>
          <p:cNvSpPr txBox="1">
            <a:spLocks noChangeArrowheads="1"/>
          </p:cNvSpPr>
          <p:nvPr/>
        </p:nvSpPr>
        <p:spPr bwMode="auto">
          <a:xfrm>
            <a:off x="4630738" y="6310313"/>
            <a:ext cx="1624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sz="1100" dirty="0">
                <a:solidFill>
                  <a:srgbClr val="595959"/>
                </a:solidFill>
              </a:rPr>
              <a:t>The European flag</a:t>
            </a:r>
            <a:endParaRPr lang="en-US" altLang="en-US" sz="1100" dirty="0">
              <a:solidFill>
                <a:srgbClr val="595959"/>
              </a:solidFill>
            </a:endParaRPr>
          </a:p>
        </p:txBody>
      </p:sp>
      <p:sp>
        <p:nvSpPr>
          <p:cNvPr id="17413" name="TextBox 5">
            <a:extLst>
              <a:ext uri="{FF2B5EF4-FFF2-40B4-BE49-F238E27FC236}">
                <a16:creationId xmlns:a16="http://schemas.microsoft.com/office/drawing/2014/main" id="{44D82F95-7A69-4166-98A7-EFA561E36102}"/>
              </a:ext>
            </a:extLst>
          </p:cNvPr>
          <p:cNvSpPr txBox="1">
            <a:spLocks noChangeArrowheads="1"/>
          </p:cNvSpPr>
          <p:nvPr/>
        </p:nvSpPr>
        <p:spPr bwMode="auto">
          <a:xfrm>
            <a:off x="6967538" y="3730625"/>
            <a:ext cx="192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sz="1100" dirty="0">
                <a:solidFill>
                  <a:srgbClr val="595959"/>
                </a:solidFill>
              </a:rPr>
              <a:t>The European anthem</a:t>
            </a:r>
            <a:endParaRPr lang="en-US" altLang="en-US" sz="1100" dirty="0">
              <a:solidFill>
                <a:srgbClr val="595959"/>
              </a:solidFill>
            </a:endParaRPr>
          </a:p>
        </p:txBody>
      </p:sp>
      <p:sp>
        <p:nvSpPr>
          <p:cNvPr id="17414" name="TextBox 11">
            <a:extLst>
              <a:ext uri="{FF2B5EF4-FFF2-40B4-BE49-F238E27FC236}">
                <a16:creationId xmlns:a16="http://schemas.microsoft.com/office/drawing/2014/main" id="{D3004EF0-DC29-47E7-A989-17C43698F7C1}"/>
              </a:ext>
            </a:extLst>
          </p:cNvPr>
          <p:cNvSpPr txBox="1">
            <a:spLocks noChangeArrowheads="1"/>
          </p:cNvSpPr>
          <p:nvPr/>
        </p:nvSpPr>
        <p:spPr bwMode="auto">
          <a:xfrm>
            <a:off x="2619375" y="6323013"/>
            <a:ext cx="996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fr-BE" altLang="en-US" sz="1100" dirty="0">
                <a:solidFill>
                  <a:srgbClr val="595959"/>
                </a:solidFill>
              </a:rPr>
              <a:t>The euro</a:t>
            </a:r>
            <a:endParaRPr lang="en-GB" altLang="en-US" sz="1100" dirty="0">
              <a:solidFill>
                <a:srgbClr val="595959"/>
              </a:solidFill>
            </a:endParaRPr>
          </a:p>
        </p:txBody>
      </p:sp>
      <p:sp>
        <p:nvSpPr>
          <p:cNvPr id="17415" name="TextBox 6">
            <a:extLst>
              <a:ext uri="{FF2B5EF4-FFF2-40B4-BE49-F238E27FC236}">
                <a16:creationId xmlns:a16="http://schemas.microsoft.com/office/drawing/2014/main" id="{AEADFDD4-1512-473A-8DF7-FD24C62F0DA2}"/>
              </a:ext>
            </a:extLst>
          </p:cNvPr>
          <p:cNvSpPr txBox="1">
            <a:spLocks noChangeArrowheads="1"/>
          </p:cNvSpPr>
          <p:nvPr/>
        </p:nvSpPr>
        <p:spPr bwMode="auto">
          <a:xfrm>
            <a:off x="7232650" y="6308725"/>
            <a:ext cx="1660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sz="1100" dirty="0">
                <a:solidFill>
                  <a:srgbClr val="595959"/>
                </a:solidFill>
              </a:rPr>
              <a:t>Europe Day, 9 May</a:t>
            </a:r>
            <a:endParaRPr lang="en-US" altLang="en-US" sz="1100" dirty="0">
              <a:solidFill>
                <a:srgbClr val="595959"/>
              </a:solidFill>
            </a:endParaRPr>
          </a:p>
        </p:txBody>
      </p:sp>
      <p:sp>
        <p:nvSpPr>
          <p:cNvPr id="17416" name="TextBox 7">
            <a:extLst>
              <a:ext uri="{FF2B5EF4-FFF2-40B4-BE49-F238E27FC236}">
                <a16:creationId xmlns:a16="http://schemas.microsoft.com/office/drawing/2014/main" id="{E7B177B7-B005-4E47-BA1F-F35ACFCDB338}"/>
              </a:ext>
            </a:extLst>
          </p:cNvPr>
          <p:cNvSpPr txBox="1">
            <a:spLocks noChangeArrowheads="1"/>
          </p:cNvSpPr>
          <p:nvPr/>
        </p:nvSpPr>
        <p:spPr bwMode="auto">
          <a:xfrm>
            <a:off x="1069975" y="3573463"/>
            <a:ext cx="2546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sz="1100" dirty="0">
                <a:solidFill>
                  <a:srgbClr val="595959"/>
                </a:solidFill>
              </a:rPr>
              <a:t>The motto: </a:t>
            </a:r>
          </a:p>
          <a:p>
            <a:pPr algn="r" eaLnBrk="1" hangingPunct="1">
              <a:spcBef>
                <a:spcPct val="0"/>
              </a:spcBef>
              <a:buFontTx/>
              <a:buNone/>
            </a:pPr>
            <a:r>
              <a:rPr lang="fr-BE" altLang="en-US" sz="1100" dirty="0">
                <a:solidFill>
                  <a:srgbClr val="595959"/>
                </a:solidFill>
              </a:rPr>
              <a:t>United in diversity</a:t>
            </a:r>
            <a:endParaRPr lang="en-US" altLang="en-US" sz="1100" dirty="0">
              <a:solidFill>
                <a:srgbClr val="59595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7DB62FC-B139-4C02-836B-22E656DF1750}"/>
              </a:ext>
            </a:extLst>
          </p:cNvPr>
          <p:cNvSpPr>
            <a:spLocks noGrp="1"/>
          </p:cNvSpPr>
          <p:nvPr>
            <p:ph type="title"/>
          </p:nvPr>
        </p:nvSpPr>
        <p:spPr>
          <a:xfrm>
            <a:off x="457200" y="115888"/>
            <a:ext cx="7427913" cy="504825"/>
          </a:xfrm>
        </p:spPr>
        <p:txBody>
          <a:bodyPr/>
          <a:lstStyle/>
          <a:p>
            <a:pPr algn="ctr" eaLnBrk="1" hangingPunct="1"/>
            <a:r>
              <a:rPr lang="en-GB" altLang="en-US" sz="24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The euro – a single currency for Europeans </a:t>
            </a:r>
            <a:endParaRPr lang="en-US" altLang="en-US" sz="24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46084" name="Rectangle 4">
            <a:extLst>
              <a:ext uri="{FF2B5EF4-FFF2-40B4-BE49-F238E27FC236}">
                <a16:creationId xmlns:a16="http://schemas.microsoft.com/office/drawing/2014/main" id="{C2B637C4-CA66-4FE2-98D5-30605E8B5B70}"/>
              </a:ext>
            </a:extLst>
          </p:cNvPr>
          <p:cNvSpPr>
            <a:spLocks noChangeArrowheads="1"/>
          </p:cNvSpPr>
          <p:nvPr/>
        </p:nvSpPr>
        <p:spPr bwMode="auto">
          <a:xfrm>
            <a:off x="5295900" y="3744913"/>
            <a:ext cx="25685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000" dirty="0">
              <a:solidFill>
                <a:srgbClr val="595959"/>
              </a:solidFill>
              <a:latin typeface="Verdana" panose="020B0604030504040204" pitchFamily="34" charset="0"/>
            </a:endParaRPr>
          </a:p>
        </p:txBody>
      </p:sp>
      <p:sp>
        <p:nvSpPr>
          <p:cNvPr id="46085" name="Rectangle 4">
            <a:extLst>
              <a:ext uri="{FF2B5EF4-FFF2-40B4-BE49-F238E27FC236}">
                <a16:creationId xmlns:a16="http://schemas.microsoft.com/office/drawing/2014/main" id="{92F9B7DD-081B-49BD-AA3B-B34A3B3D557A}"/>
              </a:ext>
            </a:extLst>
          </p:cNvPr>
          <p:cNvSpPr>
            <a:spLocks noChangeArrowheads="1"/>
          </p:cNvSpPr>
          <p:nvPr/>
        </p:nvSpPr>
        <p:spPr bwMode="auto">
          <a:xfrm>
            <a:off x="5159375" y="3889376"/>
            <a:ext cx="2568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000" dirty="0">
              <a:solidFill>
                <a:srgbClr val="595959"/>
              </a:solidFill>
              <a:latin typeface="Verdana" panose="020B0604030504040204" pitchFamily="34" charset="0"/>
            </a:endParaRPr>
          </a:p>
        </p:txBody>
      </p:sp>
      <p:sp>
        <p:nvSpPr>
          <p:cNvPr id="11" name="TextBox 10">
            <a:extLst>
              <a:ext uri="{FF2B5EF4-FFF2-40B4-BE49-F238E27FC236}">
                <a16:creationId xmlns:a16="http://schemas.microsoft.com/office/drawing/2014/main" id="{63FDC503-145E-4920-8BB7-25EEC4C3F2B1}"/>
              </a:ext>
            </a:extLst>
          </p:cNvPr>
          <p:cNvSpPr txBox="1"/>
          <p:nvPr/>
        </p:nvSpPr>
        <p:spPr>
          <a:xfrm>
            <a:off x="611188" y="1773238"/>
            <a:ext cx="3743325" cy="2031325"/>
          </a:xfrm>
          <a:prstGeom prst="rect">
            <a:avLst/>
          </a:prstGeom>
          <a:noFill/>
        </p:spPr>
        <p:txBody>
          <a:bodyPr>
            <a:spAutoFit/>
          </a:bodyPr>
          <a:lstStyle/>
          <a:p>
            <a:pPr>
              <a:defRPr/>
            </a:pPr>
            <a:r>
              <a:rPr lang="en-US" dirty="0">
                <a:solidFill>
                  <a:srgbClr val="359AC2"/>
                </a:solidFill>
                <a:latin typeface="Times New Roman" panose="02020603050405020304" pitchFamily="18" charset="0"/>
                <a:cs typeface="Times New Roman" panose="02020603050405020304" pitchFamily="18" charset="0"/>
              </a:rPr>
              <a:t>Why the euro?</a:t>
            </a:r>
            <a:endParaRPr lang="en-US" dirty="0">
              <a:solidFill>
                <a:srgbClr val="000000">
                  <a:lumMod val="65000"/>
                  <a:lumOff val="35000"/>
                </a:srgbClr>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defRPr/>
            </a:pPr>
            <a:r>
              <a:rPr lang="en-GB" dirty="0">
                <a:solidFill>
                  <a:srgbClr val="000000">
                    <a:lumMod val="65000"/>
                    <a:lumOff val="35000"/>
                  </a:srgbClr>
                </a:solidFill>
                <a:latin typeface="Times New Roman" panose="02020603050405020304" pitchFamily="18" charset="0"/>
                <a:cs typeface="Times New Roman" panose="02020603050405020304" pitchFamily="18" charset="0"/>
              </a:rPr>
              <a:t>No fluctuation risk and foreign exchange cost</a:t>
            </a:r>
          </a:p>
          <a:p>
            <a:pPr marL="171450" indent="-171450">
              <a:buFont typeface="Arial" panose="020B0604020202020204" pitchFamily="34" charset="0"/>
              <a:buChar char="•"/>
              <a:defRPr/>
            </a:pPr>
            <a:r>
              <a:rPr lang="en-GB" dirty="0">
                <a:solidFill>
                  <a:srgbClr val="000000">
                    <a:lumMod val="65000"/>
                    <a:lumOff val="35000"/>
                  </a:srgbClr>
                </a:solidFill>
                <a:latin typeface="Times New Roman" panose="02020603050405020304" pitchFamily="18" charset="0"/>
                <a:cs typeface="Times New Roman" panose="02020603050405020304" pitchFamily="18" charset="0"/>
              </a:rPr>
              <a:t>More choice and stable prices for consumers</a:t>
            </a:r>
          </a:p>
          <a:p>
            <a:pPr marL="171450" indent="-171450">
              <a:buFont typeface="Arial" panose="020B0604020202020204" pitchFamily="34" charset="0"/>
              <a:buChar char="•"/>
              <a:defRPr/>
            </a:pPr>
            <a:r>
              <a:rPr lang="en-GB" dirty="0">
                <a:solidFill>
                  <a:srgbClr val="000000">
                    <a:lumMod val="65000"/>
                    <a:lumOff val="35000"/>
                  </a:srgbClr>
                </a:solidFill>
                <a:latin typeface="Times New Roman" panose="02020603050405020304" pitchFamily="18" charset="0"/>
                <a:cs typeface="Times New Roman" panose="02020603050405020304" pitchFamily="18" charset="0"/>
              </a:rPr>
              <a:t>Closer economic cooperation between EU countries</a:t>
            </a:r>
          </a:p>
        </p:txBody>
      </p:sp>
      <p:sp>
        <p:nvSpPr>
          <p:cNvPr id="13" name="TextBox 12">
            <a:extLst>
              <a:ext uri="{FF2B5EF4-FFF2-40B4-BE49-F238E27FC236}">
                <a16:creationId xmlns:a16="http://schemas.microsoft.com/office/drawing/2014/main" id="{AB8208BE-616B-4FDF-9CB3-998513AA93C4}"/>
              </a:ext>
            </a:extLst>
          </p:cNvPr>
          <p:cNvSpPr txBox="1"/>
          <p:nvPr/>
        </p:nvSpPr>
        <p:spPr>
          <a:xfrm>
            <a:off x="611188" y="4065588"/>
            <a:ext cx="3529012" cy="1477328"/>
          </a:xfrm>
          <a:prstGeom prst="rect">
            <a:avLst/>
          </a:prstGeom>
          <a:noFill/>
        </p:spPr>
        <p:txBody>
          <a:bodyPr>
            <a:spAutoFit/>
          </a:bodyPr>
          <a:lstStyle/>
          <a:p>
            <a:pPr>
              <a:defRPr/>
            </a:pPr>
            <a:r>
              <a:rPr lang="en-US" dirty="0">
                <a:solidFill>
                  <a:srgbClr val="359AC2"/>
                </a:solidFill>
                <a:latin typeface="Times New Roman" panose="02020603050405020304" pitchFamily="18" charset="0"/>
                <a:cs typeface="Times New Roman" panose="02020603050405020304" pitchFamily="18" charset="0"/>
              </a:rPr>
              <a:t>Can be used everywhere in the euro area</a:t>
            </a:r>
            <a:endParaRPr lang="en-US" dirty="0">
              <a:solidFill>
                <a:srgbClr val="333399"/>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defRPr/>
            </a:pPr>
            <a:r>
              <a:rPr lang="en-US" dirty="0">
                <a:solidFill>
                  <a:srgbClr val="000000">
                    <a:lumMod val="65000"/>
                    <a:lumOff val="35000"/>
                  </a:srgbClr>
                </a:solidFill>
                <a:latin typeface="Times New Roman" panose="02020603050405020304" pitchFamily="18" charset="0"/>
                <a:cs typeface="Times New Roman" panose="02020603050405020304" pitchFamily="18" charset="0"/>
              </a:rPr>
              <a:t>Coins: one side with national symbols, one side common</a:t>
            </a:r>
          </a:p>
          <a:p>
            <a:pPr marL="171450" indent="-171450">
              <a:buFont typeface="Arial" panose="020B0604020202020204" pitchFamily="34" charset="0"/>
              <a:buChar char="•"/>
              <a:defRPr/>
            </a:pPr>
            <a:r>
              <a:rPr lang="en-US" dirty="0">
                <a:solidFill>
                  <a:srgbClr val="000000">
                    <a:lumMod val="65000"/>
                    <a:lumOff val="35000"/>
                  </a:srgbClr>
                </a:solidFill>
                <a:latin typeface="Times New Roman" panose="02020603050405020304" pitchFamily="18" charset="0"/>
                <a:cs typeface="Times New Roman" panose="02020603050405020304" pitchFamily="18" charset="0"/>
              </a:rPr>
              <a:t>Notes: no national side</a:t>
            </a:r>
          </a:p>
        </p:txBody>
      </p:sp>
      <p:pic>
        <p:nvPicPr>
          <p:cNvPr id="46088" name="Picture 1">
            <a:extLst>
              <a:ext uri="{FF2B5EF4-FFF2-40B4-BE49-F238E27FC236}">
                <a16:creationId xmlns:a16="http://schemas.microsoft.com/office/drawing/2014/main" id="{72F7000E-C71B-4275-899B-FA0AEC3B2F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0217" y="4105276"/>
            <a:ext cx="3060493" cy="19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85D2D29-DE60-48EA-9CD7-F965414335B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091" y="743503"/>
            <a:ext cx="3880485" cy="325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17B4D787-1E86-4A38-BF26-1A388DD732FF}"/>
              </a:ext>
            </a:extLst>
          </p:cNvPr>
          <p:cNvSpPr>
            <a:spLocks noChangeArrowheads="1"/>
          </p:cNvSpPr>
          <p:nvPr/>
        </p:nvSpPr>
        <p:spPr bwMode="auto">
          <a:xfrm>
            <a:off x="5156048" y="3611299"/>
            <a:ext cx="25685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0" dirty="0">
                <a:solidFill>
                  <a:srgbClr val="595959"/>
                </a:solidFill>
              </a:rPr>
              <a:t>EU countries using the euro</a:t>
            </a:r>
          </a:p>
        </p:txBody>
      </p:sp>
      <p:sp>
        <p:nvSpPr>
          <p:cNvPr id="10" name="Rectangle 4">
            <a:extLst>
              <a:ext uri="{FF2B5EF4-FFF2-40B4-BE49-F238E27FC236}">
                <a16:creationId xmlns:a16="http://schemas.microsoft.com/office/drawing/2014/main" id="{02C5BDEE-59F1-485B-918C-946DAC3C8EA2}"/>
              </a:ext>
            </a:extLst>
          </p:cNvPr>
          <p:cNvSpPr>
            <a:spLocks noChangeArrowheads="1"/>
          </p:cNvSpPr>
          <p:nvPr/>
        </p:nvSpPr>
        <p:spPr bwMode="auto">
          <a:xfrm>
            <a:off x="5156047" y="3818467"/>
            <a:ext cx="2568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0" dirty="0">
                <a:solidFill>
                  <a:srgbClr val="595959"/>
                </a:solidFill>
              </a:rPr>
              <a:t>EU countries not using the euro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642910" y="1788186"/>
            <a:ext cx="7286644" cy="4190850"/>
          </a:xfrm>
          <a:prstGeom prst="rect">
            <a:avLst/>
          </a:prstGeom>
          <a:solidFill>
            <a:srgbClr val="FFFFFF"/>
          </a:solid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tabLst/>
            </a:pPr>
            <a:r>
              <a:rPr kumimoji="0" lang="bg-BG" sz="2400" b="1"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European</a:t>
            </a:r>
            <a:r>
              <a:rPr kumimoji="0" lang="bg-BG" sz="2400" b="1"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1"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Flag</a:t>
            </a:r>
            <a:endParaRPr kumimoji="0" lang="bg-BG" sz="2400"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400" dirty="0" err="1">
                <a:solidFill>
                  <a:srgbClr val="2A2A2A"/>
                </a:solidFill>
                <a:latin typeface="Times New Roman" pitchFamily="18" charset="0"/>
                <a:ea typeface="Times New Roman" pitchFamily="18" charset="0"/>
                <a:cs typeface="Times New Roman" pitchFamily="18" charset="0"/>
              </a:rPr>
              <a:t>I</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t </a:t>
            </a:r>
            <a:r>
              <a:rPr lang="en-US" sz="2400" dirty="0">
                <a:solidFill>
                  <a:srgbClr val="2A2A2A"/>
                </a:solidFill>
                <a:latin typeface="Times New Roman" pitchFamily="18" charset="0"/>
                <a:ea typeface="Times New Roman" pitchFamily="18" charset="0"/>
                <a:cs typeface="Times New Roman" pitchFamily="18" charset="0"/>
              </a:rPr>
              <a:t>is</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a</a:t>
            </a:r>
            <a:r>
              <a:rPr kumimoji="0" lang="en-US" sz="2400" b="0" i="0" u="none" strike="noStrike" cap="none" normalizeH="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circle</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of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twelve</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golden</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stars</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on</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blue</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background</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representing</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the</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ideal</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of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unity</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among</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European</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people</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but</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their</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number</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has</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nothing</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to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do</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with</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the</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number</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of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European</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Union</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members</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The</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number</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“12”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is</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traditionally</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the</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symbol</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of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unity</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completeness</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and</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perfection</a:t>
            </a:r>
            <a:r>
              <a:rPr kumimoji="0" lang="en-US"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The</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number</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“12”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is</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also</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the</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number</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of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months</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in</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year</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and</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the</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number</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of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hours</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shown</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on</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clock</a:t>
            </a:r>
            <a:r>
              <a:rPr lang="en-US" sz="2400" dirty="0">
                <a:solidFill>
                  <a:srgbClr val="2A2A2A"/>
                </a:solidFill>
                <a:latin typeface="Times New Roman" pitchFamily="18" charset="0"/>
                <a:ea typeface="Times New Roman" pitchFamily="18" charset="0"/>
                <a:cs typeface="Times New Roman" pitchFamily="18" charset="0"/>
              </a:rPr>
              <a:t> and</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the</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circle</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is</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symbol</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of </a:t>
            </a:r>
            <a:r>
              <a:rPr kumimoji="0" lang="bg-BG" sz="2400" b="0" i="0" u="none" strike="noStrike" cap="none" normalizeH="0" baseline="0" dirty="0" err="1">
                <a:ln>
                  <a:noFill/>
                </a:ln>
                <a:solidFill>
                  <a:srgbClr val="2A2A2A"/>
                </a:solidFill>
                <a:effectLst/>
                <a:latin typeface="Times New Roman" pitchFamily="18" charset="0"/>
                <a:ea typeface="Times New Roman" pitchFamily="18" charset="0"/>
                <a:cs typeface="Times New Roman" pitchFamily="18" charset="0"/>
              </a:rPr>
              <a:t>unity</a:t>
            </a:r>
            <a:r>
              <a:rPr kumimoji="0" lang="bg-BG" sz="2400" b="0"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rPr>
              <a:t>.  </a:t>
            </a:r>
            <a:endParaRPr kumimoji="0" lang="bg-BG" sz="2400" b="1" i="0" u="none" strike="noStrike" cap="none" normalizeH="0" baseline="0" dirty="0">
              <a:ln>
                <a:noFill/>
              </a:ln>
              <a:solidFill>
                <a:srgbClr val="4F81BD"/>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2A2A2A"/>
              </a:solidFill>
              <a:effectLst/>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3286456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p:txBody>
          <a:bodyPr/>
          <a:lstStyle/>
          <a:p>
            <a:pPr marL="0" indent="0">
              <a:buNone/>
            </a:pPr>
            <a:r>
              <a:rPr lang="en-US" b="1" dirty="0"/>
              <a:t>European Anthem</a:t>
            </a:r>
          </a:p>
          <a:p>
            <a:r>
              <a:rPr lang="en-US" dirty="0"/>
              <a:t>The melody of European anthem comes from 9th Symphony composed by Ludwig Van Beethoven. For the final movement a composer set the “Ode to Joy” which is written by Friedrich von Schiller. “Ode of Joy” expresses an idealistic vision of the human race. In the universal language of music without words this anthem expresses the ideals of freedom, peace and solidarity for which Europe stands. </a:t>
            </a:r>
          </a:p>
          <a:p>
            <a:endParaRPr lang="bg-BG" dirty="0"/>
          </a:p>
        </p:txBody>
      </p:sp>
    </p:spTree>
    <p:extLst>
      <p:ext uri="{BB962C8B-B14F-4D97-AF65-F5344CB8AC3E}">
        <p14:creationId xmlns:p14="http://schemas.microsoft.com/office/powerpoint/2010/main" val="2455228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582341"/>
            <a:ext cx="7572428" cy="3108543"/>
          </a:xfrm>
          <a:prstGeom prst="rect">
            <a:avLst/>
          </a:prstGeom>
        </p:spPr>
        <p:txBody>
          <a:bodyPr wrap="square">
            <a:spAutoFit/>
          </a:bodyPr>
          <a:lstStyle/>
          <a:p>
            <a:pPr lvl="0" algn="just" eaLnBrk="0" fontAlgn="base" hangingPunct="0">
              <a:spcBef>
                <a:spcPct val="0"/>
              </a:spcBef>
              <a:spcAft>
                <a:spcPct val="0"/>
              </a:spcAft>
            </a:pPr>
            <a:r>
              <a:rPr lang="bg-BG" sz="2800" b="1" dirty="0">
                <a:solidFill>
                  <a:srgbClr val="2A2A2A"/>
                </a:solidFill>
                <a:latin typeface="Times New Roman" pitchFamily="18" charset="0"/>
                <a:ea typeface="Times New Roman" pitchFamily="18" charset="0"/>
                <a:cs typeface="Times New Roman" pitchFamily="18" charset="0"/>
              </a:rPr>
              <a:t>European Motto</a:t>
            </a:r>
            <a:endParaRPr lang="bg-BG" sz="2800" b="1" dirty="0">
              <a:solidFill>
                <a:srgbClr val="4F81BD"/>
              </a:solidFill>
              <a:latin typeface="Times New Roman" pitchFamily="18" charset="0"/>
              <a:ea typeface="Times New Roman" pitchFamily="18" charset="0"/>
              <a:cs typeface="Times New Roman" pitchFamily="18" charset="0"/>
            </a:endParaRPr>
          </a:p>
          <a:p>
            <a:pPr marL="342900" lvl="0" indent="-342900" algn="just" eaLnBrk="0" fontAlgn="base" hangingPunct="0">
              <a:spcBef>
                <a:spcPct val="0"/>
              </a:spcBef>
              <a:spcAft>
                <a:spcPct val="0"/>
              </a:spcAft>
              <a:buFont typeface="Arial" panose="020B0604020202020204" pitchFamily="34" charset="0"/>
              <a:buChar char="•"/>
            </a:pPr>
            <a:r>
              <a:rPr lang="bg-BG" sz="2800" dirty="0" err="1">
                <a:solidFill>
                  <a:srgbClr val="2A2A2A"/>
                </a:solidFill>
                <a:latin typeface="Times New Roman" pitchFamily="18" charset="0"/>
                <a:ea typeface="Times New Roman" pitchFamily="18" charset="0"/>
                <a:cs typeface="Times New Roman" pitchFamily="18" charset="0"/>
              </a:rPr>
              <a:t>The</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motto</a:t>
            </a:r>
            <a:r>
              <a:rPr lang="bg-BG" sz="2800" dirty="0">
                <a:solidFill>
                  <a:srgbClr val="2A2A2A"/>
                </a:solidFill>
                <a:latin typeface="Times New Roman" pitchFamily="18" charset="0"/>
                <a:ea typeface="Times New Roman" pitchFamily="18" charset="0"/>
                <a:cs typeface="Times New Roman" pitchFamily="18" charset="0"/>
              </a:rPr>
              <a:t> of </a:t>
            </a:r>
            <a:r>
              <a:rPr lang="bg-BG" sz="2800" dirty="0" err="1">
                <a:solidFill>
                  <a:srgbClr val="2A2A2A"/>
                </a:solidFill>
                <a:latin typeface="Times New Roman" pitchFamily="18" charset="0"/>
                <a:ea typeface="Times New Roman" pitchFamily="18" charset="0"/>
                <a:cs typeface="Times New Roman" pitchFamily="18" charset="0"/>
              </a:rPr>
              <a:t>the</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European</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Union</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is</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United</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in</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diversity</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This</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motto</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means</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that</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through</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European</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Union</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striving</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for</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prosperity</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and</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peace</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Europeans</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are</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united</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and</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their</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diversity</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in</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culture</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traditions</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and</a:t>
            </a:r>
            <a:r>
              <a:rPr lang="bg-BG" sz="2800" dirty="0">
                <a:solidFill>
                  <a:srgbClr val="2A2A2A"/>
                </a:solidFill>
                <a:latin typeface="Times New Roman" pitchFamily="18" charset="0"/>
                <a:ea typeface="Times New Roman" pitchFamily="18" charset="0"/>
                <a:cs typeface="Times New Roman" pitchFamily="18" charset="0"/>
              </a:rPr>
              <a:t> </a:t>
            </a:r>
            <a:r>
              <a:rPr lang="en-US"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language</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is</a:t>
            </a:r>
            <a:r>
              <a:rPr lang="bg-BG" sz="2800" dirty="0">
                <a:solidFill>
                  <a:srgbClr val="2A2A2A"/>
                </a:solidFill>
                <a:latin typeface="Times New Roman" pitchFamily="18" charset="0"/>
                <a:ea typeface="Times New Roman" pitchFamily="18" charset="0"/>
                <a:cs typeface="Times New Roman" pitchFamily="18" charset="0"/>
              </a:rPr>
              <a:t> a </a:t>
            </a:r>
            <a:r>
              <a:rPr lang="bg-BG" sz="2800" dirty="0" err="1">
                <a:solidFill>
                  <a:srgbClr val="2A2A2A"/>
                </a:solidFill>
                <a:latin typeface="Times New Roman" pitchFamily="18" charset="0"/>
                <a:ea typeface="Times New Roman" pitchFamily="18" charset="0"/>
                <a:cs typeface="Times New Roman" pitchFamily="18" charset="0"/>
              </a:rPr>
              <a:t>positive</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asset</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for</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European</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continent</a:t>
            </a:r>
            <a:r>
              <a:rPr lang="bg-BG" sz="2800" dirty="0">
                <a:solidFill>
                  <a:srgbClr val="2A2A2A"/>
                </a:solidFill>
                <a:latin typeface="Times New Roman" pitchFamily="18" charset="0"/>
                <a:ea typeface="Times New Roman" pitchFamily="18" charset="0"/>
                <a:cs typeface="Times New Roman" pitchFamily="18" charset="0"/>
              </a:rPr>
              <a:t>.</a:t>
            </a:r>
            <a:endParaRPr lang="bg-BG" sz="2800" dirty="0">
              <a:latin typeface="Times New Roman" pitchFamily="18" charset="0"/>
              <a:cs typeface="Times New Roman" pitchFamily="18" charset="0"/>
            </a:endParaRPr>
          </a:p>
        </p:txBody>
      </p:sp>
    </p:spTree>
    <p:extLst>
      <p:ext uri="{BB962C8B-B14F-4D97-AF65-F5344CB8AC3E}">
        <p14:creationId xmlns:p14="http://schemas.microsoft.com/office/powerpoint/2010/main" val="1611714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582341"/>
            <a:ext cx="7572428" cy="2677656"/>
          </a:xfrm>
          <a:prstGeom prst="rect">
            <a:avLst/>
          </a:prstGeom>
        </p:spPr>
        <p:txBody>
          <a:bodyPr wrap="square">
            <a:spAutoFit/>
          </a:bodyPr>
          <a:lstStyle/>
          <a:p>
            <a:pPr lvl="0" algn="just" eaLnBrk="0" fontAlgn="base" hangingPunct="0">
              <a:spcBef>
                <a:spcPct val="0"/>
              </a:spcBef>
              <a:spcAft>
                <a:spcPct val="0"/>
              </a:spcAft>
            </a:pPr>
            <a:r>
              <a:rPr lang="bg-BG" sz="2800" b="1" dirty="0" err="1">
                <a:solidFill>
                  <a:srgbClr val="2A2A2A"/>
                </a:solidFill>
                <a:latin typeface="Times New Roman" pitchFamily="18" charset="0"/>
                <a:ea typeface="Times New Roman" pitchFamily="18" charset="0"/>
                <a:cs typeface="Times New Roman" pitchFamily="18" charset="0"/>
              </a:rPr>
              <a:t>Europe</a:t>
            </a:r>
            <a:r>
              <a:rPr lang="bg-BG" sz="2800" b="1" dirty="0">
                <a:solidFill>
                  <a:srgbClr val="2A2A2A"/>
                </a:solidFill>
                <a:latin typeface="Times New Roman" pitchFamily="18" charset="0"/>
                <a:ea typeface="Times New Roman" pitchFamily="18" charset="0"/>
                <a:cs typeface="Times New Roman" pitchFamily="18" charset="0"/>
              </a:rPr>
              <a:t> Day – </a:t>
            </a:r>
            <a:r>
              <a:rPr lang="en-US" sz="2800" b="1" dirty="0">
                <a:solidFill>
                  <a:srgbClr val="2A2A2A"/>
                </a:solidFill>
                <a:latin typeface="Times New Roman" pitchFamily="18" charset="0"/>
                <a:ea typeface="Times New Roman" pitchFamily="18" charset="0"/>
                <a:cs typeface="Times New Roman" pitchFamily="18" charset="0"/>
              </a:rPr>
              <a:t>the </a:t>
            </a:r>
            <a:r>
              <a:rPr lang="en-US" sz="2800" b="1" dirty="0" err="1">
                <a:solidFill>
                  <a:srgbClr val="2A2A2A"/>
                </a:solidFill>
                <a:latin typeface="Times New Roman" pitchFamily="18" charset="0"/>
                <a:ea typeface="Times New Roman" pitchFamily="18" charset="0"/>
                <a:cs typeface="Times New Roman" pitchFamily="18" charset="0"/>
              </a:rPr>
              <a:t>nin</a:t>
            </a:r>
            <a:r>
              <a:rPr lang="bg-BG" sz="2800" b="1" dirty="0" err="1">
                <a:solidFill>
                  <a:srgbClr val="2A2A2A"/>
                </a:solidFill>
                <a:latin typeface="Times New Roman" pitchFamily="18" charset="0"/>
                <a:ea typeface="Times New Roman" pitchFamily="18" charset="0"/>
                <a:cs typeface="Times New Roman" pitchFamily="18" charset="0"/>
              </a:rPr>
              <a:t>th</a:t>
            </a:r>
            <a:r>
              <a:rPr lang="bg-BG" sz="2800" b="1" dirty="0">
                <a:solidFill>
                  <a:srgbClr val="2A2A2A"/>
                </a:solidFill>
                <a:latin typeface="Times New Roman" pitchFamily="18" charset="0"/>
                <a:ea typeface="Times New Roman" pitchFamily="18" charset="0"/>
                <a:cs typeface="Times New Roman" pitchFamily="18" charset="0"/>
              </a:rPr>
              <a:t> of </a:t>
            </a:r>
            <a:r>
              <a:rPr lang="bg-BG" sz="2800" b="1" dirty="0" err="1">
                <a:solidFill>
                  <a:srgbClr val="2A2A2A"/>
                </a:solidFill>
                <a:latin typeface="Times New Roman" pitchFamily="18" charset="0"/>
                <a:ea typeface="Times New Roman" pitchFamily="18" charset="0"/>
                <a:cs typeface="Times New Roman" pitchFamily="18" charset="0"/>
              </a:rPr>
              <a:t>May</a:t>
            </a:r>
            <a:endParaRPr lang="bg-BG" sz="2800" b="1" dirty="0">
              <a:solidFill>
                <a:srgbClr val="4F81BD"/>
              </a:solidFill>
              <a:latin typeface="Times New Roman" pitchFamily="18" charset="0"/>
              <a:ea typeface="Times New Roman" pitchFamily="18" charset="0"/>
              <a:cs typeface="Times New Roman" pitchFamily="18" charset="0"/>
            </a:endParaRPr>
          </a:p>
          <a:p>
            <a:pPr marL="342900" lvl="0" indent="-342900" algn="just" eaLnBrk="0" fontAlgn="base" hangingPunct="0">
              <a:spcBef>
                <a:spcPct val="0"/>
              </a:spcBef>
              <a:spcAft>
                <a:spcPct val="0"/>
              </a:spcAft>
              <a:buFont typeface="Arial" panose="020B0604020202020204" pitchFamily="34" charset="0"/>
              <a:buChar char="•"/>
            </a:pPr>
            <a:r>
              <a:rPr lang="en-US" sz="2800" dirty="0">
                <a:solidFill>
                  <a:srgbClr val="2A2A2A"/>
                </a:solidFill>
                <a:latin typeface="Times New Roman" pitchFamily="18" charset="0"/>
                <a:ea typeface="Times New Roman" pitchFamily="18" charset="0"/>
                <a:cs typeface="Times New Roman" pitchFamily="18" charset="0"/>
              </a:rPr>
              <a:t>As we said on the </a:t>
            </a:r>
            <a:r>
              <a:rPr lang="en-US" sz="2800" dirty="0" err="1">
                <a:solidFill>
                  <a:srgbClr val="2A2A2A"/>
                </a:solidFill>
                <a:latin typeface="Times New Roman" pitchFamily="18" charset="0"/>
                <a:ea typeface="Times New Roman" pitchFamily="18" charset="0"/>
                <a:cs typeface="Times New Roman" pitchFamily="18" charset="0"/>
              </a:rPr>
              <a:t>nin</a:t>
            </a:r>
            <a:r>
              <a:rPr lang="bg-BG" sz="2800" dirty="0">
                <a:solidFill>
                  <a:srgbClr val="2A2A2A"/>
                </a:solidFill>
                <a:latin typeface="Times New Roman" pitchFamily="18" charset="0"/>
                <a:ea typeface="Times New Roman" pitchFamily="18" charset="0"/>
                <a:cs typeface="Times New Roman" pitchFamily="18" charset="0"/>
              </a:rPr>
              <a:t>th of Ma</a:t>
            </a:r>
            <a:r>
              <a:rPr lang="en-US" sz="2800" dirty="0">
                <a:solidFill>
                  <a:srgbClr val="2A2A2A"/>
                </a:solidFill>
                <a:latin typeface="Times New Roman" pitchFamily="18" charset="0"/>
                <a:ea typeface="Times New Roman" pitchFamily="18" charset="0"/>
                <a:cs typeface="Times New Roman" pitchFamily="18" charset="0"/>
              </a:rPr>
              <a:t>y, </a:t>
            </a:r>
            <a:r>
              <a:rPr lang="bg-BG" sz="2800" dirty="0">
                <a:solidFill>
                  <a:srgbClr val="2A2A2A"/>
                </a:solidFill>
                <a:latin typeface="Times New Roman" pitchFamily="18" charset="0"/>
                <a:ea typeface="Times New Roman" pitchFamily="18" charset="0"/>
                <a:cs typeface="Times New Roman" pitchFamily="18" charset="0"/>
              </a:rPr>
              <a:t>1950 Robert Schuman proposed to create an organized Europe. </a:t>
            </a:r>
            <a:r>
              <a:rPr lang="bg-BG" sz="2800" dirty="0" err="1">
                <a:solidFill>
                  <a:srgbClr val="2A2A2A"/>
                </a:solidFill>
                <a:latin typeface="Times New Roman" pitchFamily="18" charset="0"/>
                <a:ea typeface="Times New Roman" pitchFamily="18" charset="0"/>
                <a:cs typeface="Times New Roman" pitchFamily="18" charset="0"/>
              </a:rPr>
              <a:t>This</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is</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considered</a:t>
            </a:r>
            <a:r>
              <a:rPr lang="bg-BG" sz="2800" dirty="0">
                <a:solidFill>
                  <a:srgbClr val="2A2A2A"/>
                </a:solidFill>
                <a:latin typeface="Times New Roman" pitchFamily="18" charset="0"/>
                <a:ea typeface="Times New Roman" pitchFamily="18" charset="0"/>
                <a:cs typeface="Times New Roman" pitchFamily="18" charset="0"/>
              </a:rPr>
              <a:t> to </a:t>
            </a:r>
            <a:r>
              <a:rPr lang="bg-BG" sz="2800" dirty="0" err="1">
                <a:solidFill>
                  <a:srgbClr val="2A2A2A"/>
                </a:solidFill>
                <a:latin typeface="Times New Roman" pitchFamily="18" charset="0"/>
                <a:ea typeface="Times New Roman" pitchFamily="18" charset="0"/>
                <a:cs typeface="Times New Roman" pitchFamily="18" charset="0"/>
              </a:rPr>
              <a:t>be</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the</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beginning</a:t>
            </a:r>
            <a:r>
              <a:rPr lang="bg-BG" sz="2800" dirty="0">
                <a:solidFill>
                  <a:srgbClr val="2A2A2A"/>
                </a:solidFill>
                <a:latin typeface="Times New Roman" pitchFamily="18" charset="0"/>
                <a:ea typeface="Times New Roman" pitchFamily="18" charset="0"/>
                <a:cs typeface="Times New Roman" pitchFamily="18" charset="0"/>
              </a:rPr>
              <a:t> of </a:t>
            </a:r>
            <a:r>
              <a:rPr lang="bg-BG" sz="2800" dirty="0" err="1">
                <a:solidFill>
                  <a:srgbClr val="2A2A2A"/>
                </a:solidFill>
                <a:latin typeface="Times New Roman" pitchFamily="18" charset="0"/>
                <a:ea typeface="Times New Roman" pitchFamily="18" charset="0"/>
                <a:cs typeface="Times New Roman" pitchFamily="18" charset="0"/>
              </a:rPr>
              <a:t>the</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European</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Union</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Because</a:t>
            </a:r>
            <a:r>
              <a:rPr lang="bg-BG" sz="2800" dirty="0">
                <a:solidFill>
                  <a:srgbClr val="2A2A2A"/>
                </a:solidFill>
                <a:latin typeface="Times New Roman" pitchFamily="18" charset="0"/>
                <a:ea typeface="Times New Roman" pitchFamily="18" charset="0"/>
                <a:cs typeface="Times New Roman" pitchFamily="18" charset="0"/>
              </a:rPr>
              <a:t> of </a:t>
            </a:r>
            <a:r>
              <a:rPr lang="bg-BG" sz="2800" dirty="0" err="1">
                <a:solidFill>
                  <a:srgbClr val="2A2A2A"/>
                </a:solidFill>
                <a:latin typeface="Times New Roman" pitchFamily="18" charset="0"/>
                <a:ea typeface="Times New Roman" pitchFamily="18" charset="0"/>
                <a:cs typeface="Times New Roman" pitchFamily="18" charset="0"/>
              </a:rPr>
              <a:t>this</a:t>
            </a:r>
            <a:r>
              <a:rPr lang="bg-BG" sz="2800" dirty="0">
                <a:solidFill>
                  <a:srgbClr val="2A2A2A"/>
                </a:solidFill>
                <a:latin typeface="Times New Roman" pitchFamily="18" charset="0"/>
                <a:ea typeface="Times New Roman" pitchFamily="18" charset="0"/>
                <a:cs typeface="Times New Roman" pitchFamily="18" charset="0"/>
              </a:rPr>
              <a:t> </a:t>
            </a:r>
            <a:r>
              <a:rPr lang="bg-BG" sz="2800" dirty="0" err="1">
                <a:solidFill>
                  <a:srgbClr val="2A2A2A"/>
                </a:solidFill>
                <a:latin typeface="Times New Roman" pitchFamily="18" charset="0"/>
                <a:ea typeface="Times New Roman" pitchFamily="18" charset="0"/>
                <a:cs typeface="Times New Roman" pitchFamily="18" charset="0"/>
              </a:rPr>
              <a:t>fact</a:t>
            </a:r>
            <a:r>
              <a:rPr lang="bg-BG" sz="2800" dirty="0">
                <a:solidFill>
                  <a:srgbClr val="2A2A2A"/>
                </a:solidFill>
                <a:latin typeface="Times New Roman" pitchFamily="18" charset="0"/>
                <a:ea typeface="Times New Roman" pitchFamily="18" charset="0"/>
                <a:cs typeface="Times New Roman" pitchFamily="18" charset="0"/>
              </a:rPr>
              <a:t> </a:t>
            </a:r>
            <a:r>
              <a:rPr lang="en-US" sz="2800" dirty="0">
                <a:solidFill>
                  <a:srgbClr val="2A2A2A"/>
                </a:solidFill>
                <a:latin typeface="Times New Roman" pitchFamily="18" charset="0"/>
                <a:ea typeface="Times New Roman" pitchFamily="18" charset="0"/>
                <a:cs typeface="Times New Roman" pitchFamily="18" charset="0"/>
              </a:rPr>
              <a:t>the </a:t>
            </a:r>
            <a:r>
              <a:rPr lang="en-US" sz="2800" dirty="0" err="1">
                <a:solidFill>
                  <a:srgbClr val="2A2A2A"/>
                </a:solidFill>
                <a:latin typeface="Times New Roman" pitchFamily="18" charset="0"/>
                <a:ea typeface="Times New Roman" pitchFamily="18" charset="0"/>
                <a:cs typeface="Times New Roman" pitchFamily="18" charset="0"/>
              </a:rPr>
              <a:t>nin</a:t>
            </a:r>
            <a:r>
              <a:rPr lang="bg-BG" sz="2800" dirty="0">
                <a:solidFill>
                  <a:srgbClr val="2A2A2A"/>
                </a:solidFill>
                <a:latin typeface="Times New Roman" pitchFamily="18" charset="0"/>
                <a:ea typeface="Times New Roman" pitchFamily="18" charset="0"/>
                <a:cs typeface="Times New Roman" pitchFamily="18" charset="0"/>
              </a:rPr>
              <a:t>th of May has become a European symbol</a:t>
            </a:r>
            <a:r>
              <a:rPr lang="en-US" sz="2800" dirty="0">
                <a:solidFill>
                  <a:srgbClr val="2A2A2A"/>
                </a:solidFill>
                <a:latin typeface="Times New Roman" pitchFamily="18" charset="0"/>
                <a:ea typeface="Times New Roman" pitchFamily="18" charset="0"/>
                <a:cs typeface="Times New Roman" pitchFamily="18" charset="0"/>
              </a:rPr>
              <a:t>.</a:t>
            </a:r>
            <a:endParaRPr lang="bg-BG" sz="2800" b="1" dirty="0">
              <a:solidFill>
                <a:srgbClr val="4F81BD"/>
              </a:solidFill>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3428050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DDFEA79-EDE0-4D85-8657-EC8979DD0FE8}"/>
              </a:ext>
            </a:extLst>
          </p:cNvPr>
          <p:cNvSpPr>
            <a:spLocks noGrp="1" noChangeArrowheads="1"/>
          </p:cNvSpPr>
          <p:nvPr>
            <p:ph type="title"/>
          </p:nvPr>
        </p:nvSpPr>
        <p:spPr>
          <a:xfrm>
            <a:off x="250825" y="44450"/>
            <a:ext cx="6913563" cy="596900"/>
          </a:xfrm>
        </p:spPr>
        <p:txBody>
          <a:bodyPr/>
          <a:lstStyle/>
          <a:p>
            <a:pPr algn="ctr" eaLnBrk="1" hangingPunct="1"/>
            <a:r>
              <a:rPr lang="en-GB" altLang="nl-BE" sz="3200" b="0" dirty="0">
                <a:latin typeface="Times New Roman" panose="02020603050405020304" pitchFamily="18" charset="0"/>
                <a:cs typeface="Times New Roman" panose="02020603050405020304" pitchFamily="18" charset="0"/>
              </a:rPr>
              <a:t>The EU Charter of Fundamental Rights</a:t>
            </a:r>
            <a:endParaRPr lang="en-US" altLang="nl-BE" sz="3200" b="0" dirty="0">
              <a:latin typeface="Times New Roman" panose="02020603050405020304" pitchFamily="18" charset="0"/>
              <a:cs typeface="Times New Roman" panose="02020603050405020304" pitchFamily="18" charset="0"/>
            </a:endParaRPr>
          </a:p>
        </p:txBody>
      </p:sp>
      <p:sp>
        <p:nvSpPr>
          <p:cNvPr id="28675" name="TextBox 5">
            <a:extLst>
              <a:ext uri="{FF2B5EF4-FFF2-40B4-BE49-F238E27FC236}">
                <a16:creationId xmlns:a16="http://schemas.microsoft.com/office/drawing/2014/main" id="{8B92C28C-0D88-4D7A-BBA6-A48242AB1E47}"/>
              </a:ext>
            </a:extLst>
          </p:cNvPr>
          <p:cNvSpPr txBox="1">
            <a:spLocks noChangeArrowheads="1"/>
          </p:cNvSpPr>
          <p:nvPr/>
        </p:nvSpPr>
        <p:spPr bwMode="auto">
          <a:xfrm>
            <a:off x="1157288" y="1069975"/>
            <a:ext cx="4449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Binding for all the EU's activities</a:t>
            </a:r>
          </a:p>
        </p:txBody>
      </p:sp>
      <p:sp>
        <p:nvSpPr>
          <p:cNvPr id="28676" name="TextBox 26">
            <a:extLst>
              <a:ext uri="{FF2B5EF4-FFF2-40B4-BE49-F238E27FC236}">
                <a16:creationId xmlns:a16="http://schemas.microsoft.com/office/drawing/2014/main" id="{8A658500-0371-4FDD-9C22-753A656C656F}"/>
              </a:ext>
            </a:extLst>
          </p:cNvPr>
          <p:cNvSpPr txBox="1">
            <a:spLocks noChangeArrowheads="1"/>
          </p:cNvSpPr>
          <p:nvPr/>
        </p:nvSpPr>
        <p:spPr bwMode="auto">
          <a:xfrm>
            <a:off x="1157288" y="1446213"/>
            <a:ext cx="31273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54 articles under 6 titles: </a:t>
            </a:r>
            <a:endParaRPr lang="en-US" altLang="en-US" sz="1800" b="0" dirty="0">
              <a:solidFill>
                <a:srgbClr val="359AC2"/>
              </a:solidFill>
            </a:endParaRPr>
          </a:p>
          <a:p>
            <a:pPr algn="ctr" eaLnBrk="1" hangingPunct="1">
              <a:spcBef>
                <a:spcPct val="0"/>
              </a:spcBef>
              <a:buFontTx/>
              <a:buNone/>
            </a:pPr>
            <a:endParaRPr lang="en-US" altLang="en-US" sz="1600" b="0" dirty="0">
              <a:solidFill>
                <a:srgbClr val="000000"/>
              </a:solidFill>
            </a:endParaRPr>
          </a:p>
        </p:txBody>
      </p:sp>
      <p:pic>
        <p:nvPicPr>
          <p:cNvPr id="28677" name="Picture 1">
            <a:extLst>
              <a:ext uri="{FF2B5EF4-FFF2-40B4-BE49-F238E27FC236}">
                <a16:creationId xmlns:a16="http://schemas.microsoft.com/office/drawing/2014/main" id="{94036F41-BC7C-4CD5-9224-F16D39BAC0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5213" y="2066925"/>
            <a:ext cx="6964362"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5">
            <a:extLst>
              <a:ext uri="{FF2B5EF4-FFF2-40B4-BE49-F238E27FC236}">
                <a16:creationId xmlns:a16="http://schemas.microsoft.com/office/drawing/2014/main" id="{5F4CA167-81AC-4857-8540-E003E344D08F}"/>
              </a:ext>
            </a:extLst>
          </p:cNvPr>
          <p:cNvSpPr txBox="1">
            <a:spLocks noChangeArrowheads="1"/>
          </p:cNvSpPr>
          <p:nvPr/>
        </p:nvSpPr>
        <p:spPr bwMode="auto">
          <a:xfrm>
            <a:off x="4491038" y="2195513"/>
            <a:ext cx="1035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dirty="0">
                <a:solidFill>
                  <a:srgbClr val="595959"/>
                </a:solidFill>
              </a:rPr>
              <a:t>Freedoms</a:t>
            </a:r>
            <a:endParaRPr lang="en-US" altLang="en-US" dirty="0">
              <a:solidFill>
                <a:srgbClr val="595959"/>
              </a:solidFill>
            </a:endParaRPr>
          </a:p>
        </p:txBody>
      </p:sp>
      <p:sp>
        <p:nvSpPr>
          <p:cNvPr id="28679" name="TextBox 5">
            <a:extLst>
              <a:ext uri="{FF2B5EF4-FFF2-40B4-BE49-F238E27FC236}">
                <a16:creationId xmlns:a16="http://schemas.microsoft.com/office/drawing/2014/main" id="{F555DDCE-8BE8-46FA-8D56-AE16CA354184}"/>
              </a:ext>
            </a:extLst>
          </p:cNvPr>
          <p:cNvSpPr txBox="1">
            <a:spLocks noChangeArrowheads="1"/>
          </p:cNvSpPr>
          <p:nvPr/>
        </p:nvSpPr>
        <p:spPr bwMode="auto">
          <a:xfrm>
            <a:off x="6848475" y="2195513"/>
            <a:ext cx="885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dirty="0">
                <a:solidFill>
                  <a:srgbClr val="595959"/>
                </a:solidFill>
              </a:rPr>
              <a:t>Equality</a:t>
            </a:r>
            <a:endParaRPr lang="en-US" altLang="en-US" dirty="0">
              <a:solidFill>
                <a:srgbClr val="595959"/>
              </a:solidFill>
            </a:endParaRPr>
          </a:p>
        </p:txBody>
      </p:sp>
      <p:sp>
        <p:nvSpPr>
          <p:cNvPr id="28680" name="TextBox 5">
            <a:extLst>
              <a:ext uri="{FF2B5EF4-FFF2-40B4-BE49-F238E27FC236}">
                <a16:creationId xmlns:a16="http://schemas.microsoft.com/office/drawing/2014/main" id="{7D3CD919-1FD0-4B52-B5C8-9C63117F781E}"/>
              </a:ext>
            </a:extLst>
          </p:cNvPr>
          <p:cNvSpPr txBox="1">
            <a:spLocks noChangeArrowheads="1"/>
          </p:cNvSpPr>
          <p:nvPr/>
        </p:nvSpPr>
        <p:spPr bwMode="auto">
          <a:xfrm>
            <a:off x="2336800" y="4400550"/>
            <a:ext cx="1014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dirty="0">
                <a:solidFill>
                  <a:srgbClr val="595959"/>
                </a:solidFill>
              </a:rPr>
              <a:t>Solidarity</a:t>
            </a:r>
            <a:endParaRPr lang="en-US" altLang="en-US" dirty="0">
              <a:solidFill>
                <a:srgbClr val="595959"/>
              </a:solidFill>
            </a:endParaRPr>
          </a:p>
        </p:txBody>
      </p:sp>
      <p:sp>
        <p:nvSpPr>
          <p:cNvPr id="28681" name="TextBox 5">
            <a:extLst>
              <a:ext uri="{FF2B5EF4-FFF2-40B4-BE49-F238E27FC236}">
                <a16:creationId xmlns:a16="http://schemas.microsoft.com/office/drawing/2014/main" id="{8A85B79B-25EB-444E-98EA-CE5DE68FC56D}"/>
              </a:ext>
            </a:extLst>
          </p:cNvPr>
          <p:cNvSpPr txBox="1">
            <a:spLocks noChangeArrowheads="1"/>
          </p:cNvSpPr>
          <p:nvPr/>
        </p:nvSpPr>
        <p:spPr bwMode="auto">
          <a:xfrm>
            <a:off x="4038600" y="4400550"/>
            <a:ext cx="1477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altLang="en-US" dirty="0">
                <a:solidFill>
                  <a:srgbClr val="595959"/>
                </a:solidFill>
              </a:rPr>
              <a:t>Citizens’ rights</a:t>
            </a:r>
          </a:p>
        </p:txBody>
      </p:sp>
      <p:sp>
        <p:nvSpPr>
          <p:cNvPr id="28682" name="TextBox 5">
            <a:extLst>
              <a:ext uri="{FF2B5EF4-FFF2-40B4-BE49-F238E27FC236}">
                <a16:creationId xmlns:a16="http://schemas.microsoft.com/office/drawing/2014/main" id="{69BD3C03-1AC2-429F-9A32-41F813BC909D}"/>
              </a:ext>
            </a:extLst>
          </p:cNvPr>
          <p:cNvSpPr txBox="1">
            <a:spLocks noChangeArrowheads="1"/>
          </p:cNvSpPr>
          <p:nvPr/>
        </p:nvSpPr>
        <p:spPr bwMode="auto">
          <a:xfrm>
            <a:off x="6948488" y="4400550"/>
            <a:ext cx="785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dirty="0">
                <a:solidFill>
                  <a:srgbClr val="595959"/>
                </a:solidFill>
              </a:rPr>
              <a:t>Justice</a:t>
            </a:r>
            <a:endParaRPr lang="en-US" altLang="en-US" dirty="0">
              <a:solidFill>
                <a:srgbClr val="595959"/>
              </a:solidFill>
            </a:endParaRPr>
          </a:p>
        </p:txBody>
      </p:sp>
      <p:sp>
        <p:nvSpPr>
          <p:cNvPr id="28683" name="TextBox 5">
            <a:extLst>
              <a:ext uri="{FF2B5EF4-FFF2-40B4-BE49-F238E27FC236}">
                <a16:creationId xmlns:a16="http://schemas.microsoft.com/office/drawing/2014/main" id="{A8D6EDF3-CFCD-4444-8E73-7F4108195463}"/>
              </a:ext>
            </a:extLst>
          </p:cNvPr>
          <p:cNvSpPr txBox="1">
            <a:spLocks noChangeArrowheads="1"/>
          </p:cNvSpPr>
          <p:nvPr/>
        </p:nvSpPr>
        <p:spPr bwMode="auto">
          <a:xfrm>
            <a:off x="2536825" y="2195513"/>
            <a:ext cx="804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dirty="0">
                <a:solidFill>
                  <a:srgbClr val="595959"/>
                </a:solidFill>
              </a:rPr>
              <a:t>Dignity</a:t>
            </a:r>
            <a:endParaRPr lang="en-US" altLang="en-US" dirty="0">
              <a:solidFill>
                <a:srgbClr val="59595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8138" y="1029494"/>
            <a:ext cx="5544000" cy="5544000"/>
          </a:xfrm>
          <a:prstGeom prst="rect">
            <a:avLst/>
          </a:prstGeom>
        </p:spPr>
      </p:pic>
    </p:spTree>
    <p:extLst>
      <p:ext uri="{BB962C8B-B14F-4D97-AF65-F5344CB8AC3E}">
        <p14:creationId xmlns:p14="http://schemas.microsoft.com/office/powerpoint/2010/main" val="3548185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642910" y="3634845"/>
            <a:ext cx="7286644" cy="497532"/>
          </a:xfrm>
          <a:prstGeom prst="rect">
            <a:avLst/>
          </a:prstGeom>
          <a:solidFill>
            <a:srgbClr val="FFFFFF"/>
          </a:solidFill>
          <a:ln w="9525">
            <a:noFill/>
            <a:miter lim="800000"/>
            <a:headEnd/>
            <a:tailEnd/>
          </a:ln>
          <a:effectLst/>
        </p:spPr>
        <p:txBody>
          <a:bodyPr vert="horz" wrap="square" lIns="91440" tIns="126960" rIns="91440" bIns="0" numCol="1" anchor="ctr" anchorCtr="0" compatLnSpc="1">
            <a:prstTxWarp prst="textNoShape">
              <a:avLst/>
            </a:prstTxWarp>
            <a:spAutoFit/>
          </a:bodyPr>
          <a:lstStyle/>
          <a:p>
            <a:pPr algn="just"/>
            <a:endParaRPr lang="en-US" sz="2400" b="1" dirty="0">
              <a:solidFill>
                <a:srgbClr val="2A2A2A"/>
              </a:solidFill>
              <a:latin typeface="Times New Roman" pitchFamily="18" charset="0"/>
              <a:ea typeface="Times New Roman" pitchFamily="18" charset="0"/>
              <a:cs typeface="Times New Roman" pitchFamily="18" charset="0"/>
            </a:endParaRPr>
          </a:p>
        </p:txBody>
      </p:sp>
      <p:sp>
        <p:nvSpPr>
          <p:cNvPr id="2" name="Rectangle 1"/>
          <p:cNvSpPr/>
          <p:nvPr/>
        </p:nvSpPr>
        <p:spPr>
          <a:xfrm>
            <a:off x="860611" y="1237129"/>
            <a:ext cx="7758953" cy="3539430"/>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Equality </a:t>
            </a:r>
            <a:r>
              <a:rPr lang="en-US" sz="2800" dirty="0">
                <a:latin typeface="Times New Roman" panose="02020603050405020304" pitchFamily="18" charset="0"/>
                <a:cs typeface="Times New Roman" panose="02020603050405020304" pitchFamily="18" charset="0"/>
              </a:rPr>
              <a:t>is about equal rights for all citizens before the law. The principle of equality between women and men underpins all European policies and is the basis for European integration. It applies in all areas. The principle of equal pay for equal work became part of the Treaty of Rome in 1957. Although inequalities still exist, the EU has made significant progress.</a:t>
            </a:r>
          </a:p>
        </p:txBody>
      </p:sp>
    </p:spTree>
    <p:extLst>
      <p:ext uri="{BB962C8B-B14F-4D97-AF65-F5344CB8AC3E}">
        <p14:creationId xmlns:p14="http://schemas.microsoft.com/office/powerpoint/2010/main" val="3759333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642910" y="3634845"/>
            <a:ext cx="7286644" cy="497532"/>
          </a:xfrm>
          <a:prstGeom prst="rect">
            <a:avLst/>
          </a:prstGeom>
          <a:solidFill>
            <a:srgbClr val="FFFFFF"/>
          </a:solidFill>
          <a:ln w="9525">
            <a:noFill/>
            <a:miter lim="800000"/>
            <a:headEnd/>
            <a:tailEnd/>
          </a:ln>
          <a:effectLst/>
        </p:spPr>
        <p:txBody>
          <a:bodyPr vert="horz" wrap="square" lIns="91440" tIns="126960" rIns="91440" bIns="0" numCol="1" anchor="ctr" anchorCtr="0" compatLnSpc="1">
            <a:prstTxWarp prst="textNoShape">
              <a:avLst/>
            </a:prstTxWarp>
            <a:spAutoFit/>
          </a:bodyPr>
          <a:lstStyle/>
          <a:p>
            <a:pPr algn="just"/>
            <a:endParaRPr lang="en-US" sz="2400" b="1" dirty="0">
              <a:solidFill>
                <a:srgbClr val="2A2A2A"/>
              </a:solidFill>
              <a:latin typeface="Times New Roman" pitchFamily="18" charset="0"/>
              <a:ea typeface="Times New Roman" pitchFamily="18" charset="0"/>
              <a:cs typeface="Times New Roman" pitchFamily="18" charset="0"/>
            </a:endParaRPr>
          </a:p>
        </p:txBody>
      </p:sp>
      <p:sp>
        <p:nvSpPr>
          <p:cNvPr id="3" name="Rectangle 2"/>
          <p:cNvSpPr/>
          <p:nvPr/>
        </p:nvSpPr>
        <p:spPr>
          <a:xfrm>
            <a:off x="874059" y="1559860"/>
            <a:ext cx="7516905" cy="4031873"/>
          </a:xfrm>
          <a:prstGeom prst="rect">
            <a:avLst/>
          </a:prstGeom>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The EU </a:t>
            </a:r>
            <a:r>
              <a:rPr lang="en-US" sz="3200" dirty="0">
                <a:latin typeface="Times New Roman" panose="02020603050405020304" pitchFamily="18" charset="0"/>
                <a:cs typeface="Times New Roman" panose="02020603050405020304" pitchFamily="18" charset="0"/>
              </a:rPr>
              <a:t>is based on the rule of law. Everything the EU does is founded on treaties, voluntarily and democratically agreed by its EU countries. Law and justice are upheld by an independent judiciary. The EU countries gave final jurisdiction to the European Court of Justice which judgements have to be respected by all.</a:t>
            </a:r>
          </a:p>
        </p:txBody>
      </p:sp>
    </p:spTree>
    <p:extLst>
      <p:ext uri="{BB962C8B-B14F-4D97-AF65-F5344CB8AC3E}">
        <p14:creationId xmlns:p14="http://schemas.microsoft.com/office/powerpoint/2010/main" val="3861240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642910" y="3634845"/>
            <a:ext cx="7286644" cy="497532"/>
          </a:xfrm>
          <a:prstGeom prst="rect">
            <a:avLst/>
          </a:prstGeom>
          <a:solidFill>
            <a:srgbClr val="FFFFFF"/>
          </a:solidFill>
          <a:ln w="9525">
            <a:noFill/>
            <a:miter lim="800000"/>
            <a:headEnd/>
            <a:tailEnd/>
          </a:ln>
          <a:effectLst/>
        </p:spPr>
        <p:txBody>
          <a:bodyPr vert="horz" wrap="square" lIns="91440" tIns="126960" rIns="91440" bIns="0" numCol="1" anchor="ctr" anchorCtr="0" compatLnSpc="1">
            <a:prstTxWarp prst="textNoShape">
              <a:avLst/>
            </a:prstTxWarp>
            <a:spAutoFit/>
          </a:bodyPr>
          <a:lstStyle/>
          <a:p>
            <a:pPr algn="just"/>
            <a:endParaRPr lang="en-US" sz="2400" b="1" dirty="0">
              <a:solidFill>
                <a:srgbClr val="2A2A2A"/>
              </a:solidFill>
              <a:latin typeface="Times New Roman" pitchFamily="18" charset="0"/>
              <a:ea typeface="Times New Roman" pitchFamily="18" charset="0"/>
              <a:cs typeface="Times New Roman" pitchFamily="18" charset="0"/>
            </a:endParaRPr>
          </a:p>
        </p:txBody>
      </p:sp>
      <p:sp>
        <p:nvSpPr>
          <p:cNvPr id="2" name="Rectangle 1"/>
          <p:cNvSpPr/>
          <p:nvPr/>
        </p:nvSpPr>
        <p:spPr>
          <a:xfrm>
            <a:off x="1021975" y="1600200"/>
            <a:ext cx="7570695" cy="4031873"/>
          </a:xfrm>
          <a:prstGeom prst="rect">
            <a:avLst/>
          </a:prstGeom>
        </p:spPr>
        <p:txBody>
          <a:bodyPr wrap="square">
            <a:spAutoFit/>
          </a:bodyPr>
          <a:lstStyle/>
          <a:p>
            <a:pPr algn="just"/>
            <a:r>
              <a:rPr lang="bg-BG" sz="3200" b="1" dirty="0">
                <a:latin typeface="Times New Roman" pitchFamily="18" charset="0"/>
                <a:cs typeface="Times New Roman" pitchFamily="18" charset="0"/>
              </a:rPr>
              <a:t>Human rights </a:t>
            </a:r>
            <a:r>
              <a:rPr lang="bg-BG" sz="3200" dirty="0">
                <a:latin typeface="Times New Roman" pitchFamily="18" charset="0"/>
                <a:cs typeface="Times New Roman" pitchFamily="18" charset="0"/>
              </a:rPr>
              <a:t>are protected by the EU Charter of Fundamental Rights. These cover the right to be free from discrimination on the basis of sex, racial or ethnic origin, religion or belief, disability, age or sexual orientation, the right to the protection of your personal data, and or the right to get access to justice.</a:t>
            </a:r>
          </a:p>
        </p:txBody>
      </p:sp>
    </p:spTree>
    <p:extLst>
      <p:ext uri="{BB962C8B-B14F-4D97-AF65-F5344CB8AC3E}">
        <p14:creationId xmlns:p14="http://schemas.microsoft.com/office/powerpoint/2010/main" val="3009336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Brussels</a:t>
            </a:r>
            <a:endParaRPr lang="bg-BG" b="1" dirty="0"/>
          </a:p>
        </p:txBody>
      </p:sp>
      <p:sp>
        <p:nvSpPr>
          <p:cNvPr id="3" name="Rectangle 2"/>
          <p:cNvSpPr/>
          <p:nvPr/>
        </p:nvSpPr>
        <p:spPr>
          <a:xfrm>
            <a:off x="1021976" y="1264024"/>
            <a:ext cx="7799295" cy="1200329"/>
          </a:xfrm>
          <a:prstGeom prst="rect">
            <a:avLst/>
          </a:prstGeom>
        </p:spPr>
        <p:txBody>
          <a:bodyPr wrap="square">
            <a:spAutoFit/>
          </a:bodyPr>
          <a:lstStyle/>
          <a:p>
            <a:pPr marL="0" indent="0" algn="just">
              <a:buNone/>
            </a:pPr>
            <a:r>
              <a:rPr lang="en-US" sz="2400" dirty="0">
                <a:latin typeface="Times New Roman" panose="02020603050405020304" pitchFamily="18" charset="0"/>
                <a:cs typeface="Times New Roman" panose="02020603050405020304" pitchFamily="18" charset="0"/>
              </a:rPr>
              <a:t>Brussels is home to the EU's most important institutions, such as the European Commission, European Council and European Parliament. </a:t>
            </a:r>
          </a:p>
        </p:txBody>
      </p:sp>
      <p:pic>
        <p:nvPicPr>
          <p:cNvPr id="4" name="Picture 3"/>
          <p:cNvPicPr>
            <a:picLocks noChangeAspect="1"/>
          </p:cNvPicPr>
          <p:nvPr/>
        </p:nvPicPr>
        <p:blipFill>
          <a:blip r:embed="rId2"/>
          <a:stretch>
            <a:fillRect/>
          </a:stretch>
        </p:blipFill>
        <p:spPr>
          <a:xfrm>
            <a:off x="1021976" y="2802232"/>
            <a:ext cx="3401863" cy="3109229"/>
          </a:xfrm>
          <a:prstGeom prst="rect">
            <a:avLst/>
          </a:prstGeom>
        </p:spPr>
      </p:pic>
      <p:pic>
        <p:nvPicPr>
          <p:cNvPr id="5" name="Picture 4"/>
          <p:cNvPicPr>
            <a:picLocks noChangeAspect="1"/>
          </p:cNvPicPr>
          <p:nvPr/>
        </p:nvPicPr>
        <p:blipFill>
          <a:blip r:embed="rId3"/>
          <a:stretch>
            <a:fillRect/>
          </a:stretch>
        </p:blipFill>
        <p:spPr>
          <a:xfrm>
            <a:off x="4602473" y="3070478"/>
            <a:ext cx="4218798" cy="2572735"/>
          </a:xfrm>
          <a:prstGeom prst="rect">
            <a:avLst/>
          </a:prstGeom>
        </p:spPr>
      </p:pic>
    </p:spTree>
    <p:extLst>
      <p:ext uri="{BB962C8B-B14F-4D97-AF65-F5344CB8AC3E}">
        <p14:creationId xmlns:p14="http://schemas.microsoft.com/office/powerpoint/2010/main" val="1527065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pic>
        <p:nvPicPr>
          <p:cNvPr id="4" name="Content Placeholder 3" descr="Traditional Bulgarian Dance&#10; "/>
          <p:cNvPicPr>
            <a:picLocks noGrp="1"/>
          </p:cNvPicPr>
          <p:nvPr>
            <p:ph idx="1"/>
          </p:nvPr>
        </p:nvPicPr>
        <p:blipFill>
          <a:blip r:embed="rId2"/>
          <a:srcRect/>
          <a:stretch>
            <a:fillRect/>
          </a:stretch>
        </p:blipFill>
        <p:spPr bwMode="auto">
          <a:xfrm>
            <a:off x="1" y="0"/>
            <a:ext cx="9144000" cy="6857999"/>
          </a:xfrm>
          <a:prstGeom prst="rect">
            <a:avLst/>
          </a:prstGeom>
          <a:noFill/>
          <a:ln w="9525">
            <a:noFill/>
            <a:miter lim="800000"/>
            <a:headEnd/>
            <a:tailEnd/>
          </a:ln>
        </p:spPr>
      </p:pic>
    </p:spTree>
    <p:extLst>
      <p:ext uri="{BB962C8B-B14F-4D97-AF65-F5344CB8AC3E}">
        <p14:creationId xmlns:p14="http://schemas.microsoft.com/office/powerpoint/2010/main" val="3571418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br>
              <a:rPr lang="bg-BG"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Bulgaria – a part of the European Union</a:t>
            </a:r>
            <a:endParaRPr lang="bg-BG"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628649" y="1936376"/>
            <a:ext cx="7587503" cy="4031873"/>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Bulgaria</a:t>
            </a:r>
            <a:r>
              <a:rPr lang="bg-BG" sz="3200" dirty="0">
                <a:latin typeface="Times New Roman" panose="02020603050405020304" pitchFamily="18" charset="0"/>
                <a:cs typeface="Times New Roman" panose="02020603050405020304" pitchFamily="18" charset="0"/>
              </a:rPr>
              <a:t> is</a:t>
            </a:r>
            <a:r>
              <a:rPr lang="en-US" sz="3200" dirty="0">
                <a:latin typeface="Times New Roman" panose="02020603050405020304" pitchFamily="18" charset="0"/>
                <a:cs typeface="Times New Roman" panose="02020603050405020304" pitchFamily="18" charset="0"/>
              </a:rPr>
              <a:t> </a:t>
            </a:r>
            <a:r>
              <a:rPr lang="bg-BG" sz="3200" dirty="0">
                <a:latin typeface="Times New Roman" panose="02020603050405020304" pitchFamily="18" charset="0"/>
                <a:cs typeface="Times New Roman" panose="02020603050405020304" pitchFamily="18" charset="0"/>
              </a:rPr>
              <a:t> my </a:t>
            </a:r>
            <a:r>
              <a:rPr lang="en-US" sz="3200" dirty="0">
                <a:latin typeface="Times New Roman" panose="02020603050405020304" pitchFamily="18" charset="0"/>
                <a:cs typeface="Times New Roman" panose="02020603050405020304" pitchFamily="18" charset="0"/>
              </a:rPr>
              <a:t> </a:t>
            </a:r>
            <a:r>
              <a:rPr lang="bg-BG" sz="3200" dirty="0">
                <a:latin typeface="Times New Roman" panose="02020603050405020304" pitchFamily="18" charset="0"/>
                <a:cs typeface="Times New Roman" panose="02020603050405020304" pitchFamily="18" charset="0"/>
              </a:rPr>
              <a:t>homeland </a:t>
            </a:r>
            <a:r>
              <a:rPr lang="en-US" sz="3200" dirty="0">
                <a:latin typeface="Times New Roman" panose="02020603050405020304" pitchFamily="18" charset="0"/>
                <a:cs typeface="Times New Roman" panose="02020603050405020304" pitchFamily="18" charset="0"/>
              </a:rPr>
              <a:t>and </a:t>
            </a:r>
            <a:r>
              <a:rPr lang="bg-BG" sz="3200" dirty="0">
                <a:latin typeface="Times New Roman" panose="02020603050405020304" pitchFamily="18" charset="0"/>
                <a:cs typeface="Times New Roman" panose="02020603050405020304" pitchFamily="18" charset="0"/>
              </a:rPr>
              <a:t>I am a happy </a:t>
            </a:r>
            <a:r>
              <a:rPr lang="en-US" sz="3200" dirty="0">
                <a:latin typeface="Times New Roman" panose="02020603050405020304" pitchFamily="18" charset="0"/>
                <a:cs typeface="Times New Roman" panose="02020603050405020304" pitchFamily="18" charset="0"/>
              </a:rPr>
              <a:t> </a:t>
            </a:r>
            <a:r>
              <a:rPr lang="bg-BG" sz="3200" dirty="0">
                <a:latin typeface="Times New Roman" panose="02020603050405020304" pitchFamily="18" charset="0"/>
                <a:cs typeface="Times New Roman" panose="02020603050405020304" pitchFamily="18" charset="0"/>
              </a:rPr>
              <a:t>citizen of B</a:t>
            </a:r>
            <a:r>
              <a:rPr lang="en-US" sz="3200" dirty="0" err="1">
                <a:latin typeface="Times New Roman" panose="02020603050405020304" pitchFamily="18" charset="0"/>
                <a:cs typeface="Times New Roman" panose="02020603050405020304" pitchFamily="18" charset="0"/>
              </a:rPr>
              <a:t>ulgaria</a:t>
            </a:r>
            <a:r>
              <a:rPr lang="en-US" sz="3200" dirty="0">
                <a:latin typeface="Times New Roman" panose="02020603050405020304" pitchFamily="18" charset="0"/>
                <a:cs typeface="Times New Roman" panose="02020603050405020304" pitchFamily="18" charset="0"/>
              </a:rPr>
              <a:t>  </a:t>
            </a:r>
            <a:r>
              <a:rPr lang="bg-BG" sz="3200" dirty="0">
                <a:latin typeface="Times New Roman" panose="02020603050405020304" pitchFamily="18" charset="0"/>
                <a:cs typeface="Times New Roman" panose="02020603050405020304" pitchFamily="18" charset="0"/>
              </a:rPr>
              <a:t>because it's </a:t>
            </a:r>
            <a:r>
              <a:rPr lang="en-US" sz="3200" dirty="0">
                <a:latin typeface="Times New Roman" panose="02020603050405020304" pitchFamily="18" charset="0"/>
                <a:cs typeface="Times New Roman" panose="02020603050405020304" pitchFamily="18" charset="0"/>
              </a:rPr>
              <a:t> </a:t>
            </a:r>
            <a:r>
              <a:rPr lang="bg-BG" sz="3200" dirty="0">
                <a:latin typeface="Times New Roman" panose="02020603050405020304" pitchFamily="18" charset="0"/>
                <a:cs typeface="Times New Roman" panose="02020603050405020304" pitchFamily="18" charset="0"/>
              </a:rPr>
              <a:t>very </a:t>
            </a:r>
            <a:r>
              <a:rPr lang="en-US" sz="3200" dirty="0">
                <a:latin typeface="Times New Roman" panose="02020603050405020304" pitchFamily="18" charset="0"/>
                <a:cs typeface="Times New Roman" panose="02020603050405020304" pitchFamily="18" charset="0"/>
              </a:rPr>
              <a:t> </a:t>
            </a:r>
            <a:r>
              <a:rPr lang="bg-BG" sz="3200" dirty="0">
                <a:latin typeface="Times New Roman" panose="02020603050405020304" pitchFamily="18" charset="0"/>
                <a:cs typeface="Times New Roman" panose="02020603050405020304" pitchFamily="18" charset="0"/>
              </a:rPr>
              <a:t>cozy</a:t>
            </a:r>
            <a:r>
              <a:rPr lang="en-US" sz="3200" dirty="0">
                <a:latin typeface="Times New Roman" panose="02020603050405020304" pitchFamily="18" charset="0"/>
                <a:cs typeface="Times New Roman" panose="02020603050405020304" pitchFamily="18" charset="0"/>
              </a:rPr>
              <a:t> and </a:t>
            </a:r>
            <a:r>
              <a:rPr lang="bg-BG" sz="3200" dirty="0">
                <a:latin typeface="Times New Roman" panose="02020603050405020304" pitchFamily="18" charset="0"/>
                <a:cs typeface="Times New Roman" panose="02020603050405020304" pitchFamily="18" charset="0"/>
              </a:rPr>
              <a:t> beautiful</a:t>
            </a:r>
            <a:r>
              <a:rPr lang="en-US" sz="3200" dirty="0">
                <a:latin typeface="Times New Roman" panose="02020603050405020304" pitchFamily="18" charset="0"/>
                <a:cs typeface="Times New Roman" panose="02020603050405020304" pitchFamily="18" charset="0"/>
              </a:rPr>
              <a:t>. Bulgaria is one </a:t>
            </a:r>
            <a:r>
              <a:rPr lang="bg-BG" sz="3200" dirty="0">
                <a:latin typeface="Times New Roman" panose="02020603050405020304" pitchFamily="18" charset="0"/>
                <a:cs typeface="Times New Roman" panose="02020603050405020304" pitchFamily="18" charset="0"/>
              </a:rPr>
              <a:t> of the prettiest c</a:t>
            </a:r>
            <a:r>
              <a:rPr lang="en-US" sz="3200" dirty="0" err="1">
                <a:latin typeface="Times New Roman" panose="02020603050405020304" pitchFamily="18" charset="0"/>
                <a:cs typeface="Times New Roman" panose="02020603050405020304" pitchFamily="18" charset="0"/>
              </a:rPr>
              <a:t>ountries</a:t>
            </a:r>
            <a:r>
              <a:rPr lang="bg-BG" sz="3200" dirty="0">
                <a:latin typeface="Times New Roman" panose="02020603050405020304" pitchFamily="18" charset="0"/>
                <a:cs typeface="Times New Roman" panose="02020603050405020304" pitchFamily="18" charset="0"/>
              </a:rPr>
              <a:t> in the world</a:t>
            </a:r>
            <a:r>
              <a:rPr lang="en-US" sz="3200" dirty="0">
                <a:latin typeface="Times New Roman" panose="02020603050405020304" pitchFamily="18" charset="0"/>
                <a:cs typeface="Times New Roman" panose="02020603050405020304" pitchFamily="18" charset="0"/>
              </a:rPr>
              <a:t>. </a:t>
            </a:r>
          </a:p>
          <a:p>
            <a:pPr algn="just"/>
            <a:r>
              <a:rPr lang="bg-BG" sz="3200" dirty="0">
                <a:latin typeface="Times New Roman" panose="02020603050405020304" pitchFamily="18" charset="0"/>
                <a:cs typeface="Times New Roman" panose="02020603050405020304" pitchFamily="18" charset="0"/>
              </a:rPr>
              <a:t>I am proud of it.</a:t>
            </a:r>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I</a:t>
            </a:r>
            <a:r>
              <a:rPr lang="bg-BG" sz="3200" dirty="0">
                <a:latin typeface="Times New Roman" panose="02020603050405020304" pitchFamily="18" charset="0"/>
                <a:cs typeface="Times New Roman" panose="02020603050405020304" pitchFamily="18" charset="0"/>
              </a:rPr>
              <a:t>'m proud to be 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Bulgaian</a:t>
            </a:r>
            <a:r>
              <a:rPr lang="bg-BG" sz="3200" dirty="0">
                <a:latin typeface="Times New Roman" panose="02020603050405020304" pitchFamily="18" charset="0"/>
                <a:cs typeface="Times New Roman" panose="02020603050405020304" pitchFamily="18" charset="0"/>
              </a:rPr>
              <a:t> citizen</a:t>
            </a:r>
            <a:r>
              <a:rPr lang="en-US" sz="3200" dirty="0">
                <a:latin typeface="Times New Roman" panose="02020603050405020304" pitchFamily="18" charset="0"/>
                <a:cs typeface="Times New Roman" panose="02020603050405020304" pitchFamily="18" charset="0"/>
              </a:rPr>
              <a:t> </a:t>
            </a:r>
            <a:r>
              <a:rPr lang="bg-BG" sz="3200" dirty="0">
                <a:latin typeface="Times New Roman" panose="02020603050405020304" pitchFamily="18" charset="0"/>
                <a:cs typeface="Times New Roman" panose="02020603050405020304" pitchFamily="18" charset="0"/>
              </a:rPr>
              <a:t> and I'm proud to be a citizen of the EU</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87391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0683" y="941294"/>
            <a:ext cx="4811021" cy="5580000"/>
          </a:xfrm>
          <a:prstGeom prst="rect">
            <a:avLst/>
          </a:prstGeom>
        </p:spPr>
      </p:pic>
    </p:spTree>
    <p:extLst>
      <p:ext uri="{BB962C8B-B14F-4D97-AF65-F5344CB8AC3E}">
        <p14:creationId xmlns:p14="http://schemas.microsoft.com/office/powerpoint/2010/main" val="329235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6036" y="997835"/>
            <a:ext cx="5724000" cy="5724000"/>
          </a:xfrm>
          <a:prstGeom prst="rect">
            <a:avLst/>
          </a:prstGeom>
        </p:spPr>
      </p:pic>
    </p:spTree>
    <p:extLst>
      <p:ext uri="{BB962C8B-B14F-4D97-AF65-F5344CB8AC3E}">
        <p14:creationId xmlns:p14="http://schemas.microsoft.com/office/powerpoint/2010/main" val="869621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436" y="5284694"/>
            <a:ext cx="7758952" cy="830997"/>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First primary school “St. St. Cyril and Methodius”,</a:t>
            </a:r>
          </a:p>
          <a:p>
            <a:pPr algn="ctr"/>
            <a:r>
              <a:rPr lang="en-US" sz="2400" dirty="0" err="1">
                <a:latin typeface="Times New Roman" panose="02020603050405020304" pitchFamily="18" charset="0"/>
                <a:cs typeface="Times New Roman" panose="02020603050405020304" pitchFamily="18" charset="0"/>
              </a:rPr>
              <a:t>Gotse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Delchev</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290918" y="1478111"/>
            <a:ext cx="6750006" cy="3796137"/>
          </a:xfrm>
          <a:prstGeom prst="rect">
            <a:avLst/>
          </a:prstGeom>
        </p:spPr>
      </p:pic>
    </p:spTree>
    <p:extLst>
      <p:ext uri="{BB962C8B-B14F-4D97-AF65-F5344CB8AC3E}">
        <p14:creationId xmlns:p14="http://schemas.microsoft.com/office/powerpoint/2010/main" val="2606363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dirty="0">
                <a:latin typeface="Times New Roman" panose="02020603050405020304" pitchFamily="18" charset="0"/>
                <a:cs typeface="Times New Roman" panose="02020603050405020304" pitchFamily="18" charset="0"/>
              </a:rPr>
              <a:t>Happy Europe day!</a:t>
            </a:r>
            <a:endParaRPr lang="bg-B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a:p>
            <a:r>
              <a:rPr lang="en-US" dirty="0">
                <a:latin typeface="Times New Roman" panose="02020603050405020304" pitchFamily="18" charset="0"/>
                <a:cs typeface="Times New Roman" panose="02020603050405020304" pitchFamily="18" charset="0"/>
              </a:rPr>
              <a:t>Today is the ninth of  May - Celebrating Europe Day, 13 years Bulgaria in the European Union , 70 years of Schuman Declaration,75 years United Nations, the 250th birthday of Beethoven.</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ninth of May inspires us for our actions today and tomorrow.</a:t>
            </a:r>
          </a:p>
          <a:p>
            <a:endParaRPr lang="en-US" dirty="0"/>
          </a:p>
          <a:p>
            <a:endParaRPr lang="bg-BG" dirty="0"/>
          </a:p>
        </p:txBody>
      </p:sp>
    </p:spTree>
    <p:extLst>
      <p:ext uri="{BB962C8B-B14F-4D97-AF65-F5344CB8AC3E}">
        <p14:creationId xmlns:p14="http://schemas.microsoft.com/office/powerpoint/2010/main" val="161429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sz="3600" dirty="0">
                <a:latin typeface="Times New Roman" panose="02020603050405020304" pitchFamily="18" charset="0"/>
                <a:cs typeface="Times New Roman" panose="02020603050405020304" pitchFamily="18" charset="0"/>
              </a:rPr>
              <a:t>Europe day – Let’s celebrate it!</a:t>
            </a:r>
            <a:endParaRPr lang="bg-BG"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57158" y="1857364"/>
            <a:ext cx="8229600" cy="4674872"/>
          </a:xfrm>
        </p:spPr>
        <p:txBody>
          <a:bodyPr>
            <a:noAutofit/>
          </a:bodyPr>
          <a:lstStyle/>
          <a:p>
            <a:endParaRPr lang="en-US" sz="2000" dirty="0">
              <a:latin typeface="Times New Roman" pitchFamily="18" charset="0"/>
              <a:cs typeface="Times New Roman" pitchFamily="18" charset="0"/>
            </a:endParaRPr>
          </a:p>
          <a:p>
            <a:pPr algn="just"/>
            <a:r>
              <a:rPr lang="bg-BG" dirty="0">
                <a:latin typeface="Times New Roman" pitchFamily="18" charset="0"/>
                <a:cs typeface="Times New Roman" pitchFamily="18" charset="0"/>
              </a:rPr>
              <a:t>Let’s celebrate</a:t>
            </a:r>
            <a:r>
              <a:rPr lang="en-US" dirty="0">
                <a:latin typeface="Times New Roman" pitchFamily="18" charset="0"/>
                <a:cs typeface="Times New Roman" pitchFamily="18" charset="0"/>
              </a:rPr>
              <a:t> </a:t>
            </a:r>
            <a:r>
              <a:rPr lang="bg-BG" dirty="0" err="1">
                <a:latin typeface="Times New Roman" pitchFamily="18" charset="0"/>
                <a:cs typeface="Times New Roman" pitchFamily="18" charset="0"/>
              </a:rPr>
              <a:t>the</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anniversary</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together</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right</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here</a:t>
            </a:r>
            <a:r>
              <a:rPr lang="en-US" dirty="0">
                <a:latin typeface="Times New Roman" pitchFamily="18" charset="0"/>
                <a:cs typeface="Times New Roman" pitchFamily="18" charset="0"/>
              </a:rPr>
              <a:t> from our homes, our rooms </a:t>
            </a:r>
            <a:r>
              <a:rPr lang="bg-BG" dirty="0" err="1">
                <a:latin typeface="Times New Roman" pitchFamily="18" charset="0"/>
                <a:cs typeface="Times New Roman" pitchFamily="18" charset="0"/>
              </a:rPr>
              <a:t>and</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take</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part</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in</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th</a:t>
            </a:r>
            <a:r>
              <a:rPr lang="en-US" dirty="0">
                <a:latin typeface="Times New Roman" pitchFamily="18" charset="0"/>
                <a:cs typeface="Times New Roman" pitchFamily="18" charset="0"/>
              </a:rPr>
              <a:t>is</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moment</a:t>
            </a:r>
            <a:r>
              <a:rPr lang="bg-BG" dirty="0">
                <a:latin typeface="Times New Roman" pitchFamily="18" charset="0"/>
                <a:cs typeface="Times New Roman" pitchFamily="18" charset="0"/>
              </a:rPr>
              <a:t> of </a:t>
            </a:r>
            <a:r>
              <a:rPr lang="bg-BG" dirty="0" err="1">
                <a:latin typeface="Times New Roman" pitchFamily="18" charset="0"/>
                <a:cs typeface="Times New Roman" pitchFamily="18" charset="0"/>
              </a:rPr>
              <a:t>remembrance</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and</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thanksgiving</a:t>
            </a:r>
            <a:endParaRPr lang="bg-BG" dirty="0">
              <a:latin typeface="Times New Roman" pitchFamily="18" charset="0"/>
              <a:cs typeface="Times New Roman" pitchFamily="18" charset="0"/>
            </a:endParaRPr>
          </a:p>
          <a:p>
            <a:pPr algn="just">
              <a:buNone/>
            </a:pPr>
            <a:endParaRPr lang="en-US" dirty="0">
              <a:latin typeface="Times New Roman" pitchFamily="18" charset="0"/>
              <a:cs typeface="Times New Roman" pitchFamily="18" charset="0"/>
            </a:endParaRPr>
          </a:p>
          <a:p>
            <a:pPr algn="just"/>
            <a:r>
              <a:rPr lang="bg-BG" dirty="0" err="1">
                <a:latin typeface="Times New Roman" pitchFamily="18" charset="0"/>
                <a:cs typeface="Times New Roman" pitchFamily="18" charset="0"/>
              </a:rPr>
              <a:t>Europe</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is</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the</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place</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where</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the</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civilization</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started</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where</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we</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have</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lots</a:t>
            </a:r>
            <a:r>
              <a:rPr lang="bg-BG" dirty="0">
                <a:latin typeface="Times New Roman" pitchFamily="18" charset="0"/>
                <a:cs typeface="Times New Roman" pitchFamily="18" charset="0"/>
              </a:rPr>
              <a:t> of </a:t>
            </a:r>
            <a:r>
              <a:rPr lang="bg-BG" dirty="0" err="1">
                <a:latin typeface="Times New Roman" pitchFamily="18" charset="0"/>
                <a:cs typeface="Times New Roman" pitchFamily="18" charset="0"/>
              </a:rPr>
              <a:t>history</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where</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we</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have</a:t>
            </a:r>
            <a:r>
              <a:rPr lang="bg-BG" dirty="0">
                <a:latin typeface="Times New Roman" pitchFamily="18" charset="0"/>
                <a:cs typeface="Times New Roman" pitchFamily="18" charset="0"/>
              </a:rPr>
              <a:t> </a:t>
            </a:r>
            <a:r>
              <a:rPr lang="bg-BG" dirty="0" err="1">
                <a:latin typeface="Times New Roman" pitchFamily="18" charset="0"/>
                <a:cs typeface="Times New Roman" pitchFamily="18" charset="0"/>
              </a:rPr>
              <a:t>the</a:t>
            </a:r>
            <a:r>
              <a:rPr lang="bg-BG" dirty="0">
                <a:latin typeface="Times New Roman" pitchFamily="18" charset="0"/>
                <a:cs typeface="Times New Roman" pitchFamily="18" charset="0"/>
              </a:rPr>
              <a:t> c</a:t>
            </a:r>
            <a:r>
              <a:rPr lang="en-US" dirty="0">
                <a:latin typeface="Times New Roman" pitchFamily="18" charset="0"/>
                <a:cs typeface="Times New Roman" pitchFamily="18" charset="0"/>
              </a:rPr>
              <a:t>u</a:t>
            </a:r>
            <a:r>
              <a:rPr lang="bg-BG" dirty="0" err="1">
                <a:latin typeface="Times New Roman" pitchFamily="18" charset="0"/>
                <a:cs typeface="Times New Roman" pitchFamily="18" charset="0"/>
              </a:rPr>
              <a:t>lture</a:t>
            </a:r>
            <a:r>
              <a:rPr lang="bg-BG"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buNone/>
            </a:pPr>
            <a:r>
              <a:rPr lang="en-US" sz="1800" dirty="0">
                <a:latin typeface="Times New Roman" pitchFamily="18" charset="0"/>
                <a:cs typeface="Times New Roman" pitchFamily="18" charset="0"/>
              </a:rPr>
              <a:t>      </a:t>
            </a:r>
            <a:endParaRPr lang="bg-BG" sz="1600" dirty="0">
              <a:latin typeface="Times New Roman" pitchFamily="18" charset="0"/>
              <a:cs typeface="Times New Roman" pitchFamily="18" charset="0"/>
            </a:endParaRPr>
          </a:p>
          <a:p>
            <a:pPr>
              <a:buNone/>
            </a:pPr>
            <a:endParaRPr lang="en-US" sz="1600" dirty="0">
              <a:latin typeface="Times New Roman" pitchFamily="18" charset="0"/>
              <a:cs typeface="Times New Roman" pitchFamily="18" charset="0"/>
            </a:endParaRPr>
          </a:p>
          <a:p>
            <a:pPr>
              <a:buNone/>
            </a:pPr>
            <a:br>
              <a:rPr lang="bg-BG" sz="1600" dirty="0">
                <a:latin typeface="Times New Roman" pitchFamily="18" charset="0"/>
                <a:cs typeface="Times New Roman" pitchFamily="18" charset="0"/>
              </a:rPr>
            </a:br>
            <a:endParaRPr lang="bg-BG" sz="1600" dirty="0">
              <a:latin typeface="Times New Roman" pitchFamily="18" charset="0"/>
              <a:cs typeface="Times New Roman" pitchFamily="18" charset="0"/>
            </a:endParaRPr>
          </a:p>
          <a:p>
            <a:endParaRPr lang="bg-BG" sz="1600" dirty="0">
              <a:latin typeface="Times New Roman" pitchFamily="18" charset="0"/>
              <a:cs typeface="Times New Roman" pitchFamily="18" charset="0"/>
            </a:endParaRPr>
          </a:p>
          <a:p>
            <a:endParaRPr lang="bg-BG" sz="1600" dirty="0">
              <a:latin typeface="Times New Roman" pitchFamily="18" charset="0"/>
              <a:cs typeface="Times New Roman" pitchFamily="18" charset="0"/>
            </a:endParaRPr>
          </a:p>
        </p:txBody>
      </p:sp>
    </p:spTree>
    <p:extLst>
      <p:ext uri="{BB962C8B-B14F-4D97-AF65-F5344CB8AC3E}">
        <p14:creationId xmlns:p14="http://schemas.microsoft.com/office/powerpoint/2010/main" val="3497718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br>
              <a:rPr lang="en-US" dirty="0"/>
            </a:br>
            <a:r>
              <a:rPr lang="en-US" dirty="0"/>
              <a:t> </a:t>
            </a:r>
            <a:r>
              <a:rPr lang="en-US" sz="3600" dirty="0">
                <a:latin typeface="Times New Roman" panose="02020603050405020304" pitchFamily="18" charset="0"/>
                <a:cs typeface="Times New Roman" panose="02020603050405020304" pitchFamily="18" charset="0"/>
              </a:rPr>
              <a:t>Interesting facts</a:t>
            </a:r>
            <a:endParaRPr lang="bg-BG"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lgn="just"/>
            <a:r>
              <a:rPr lang="bg-BG" sz="2800" dirty="0">
                <a:latin typeface="Times New Roman" pitchFamily="18" charset="0"/>
                <a:cs typeface="Times New Roman" pitchFamily="18" charset="0"/>
              </a:rPr>
              <a:t>The European Union (EU) is a unique economic and political union between </a:t>
            </a:r>
            <a:r>
              <a:rPr lang="en-US" sz="2800" dirty="0">
                <a:latin typeface="Times New Roman" pitchFamily="18" charset="0"/>
                <a:cs typeface="Times New Roman" pitchFamily="18" charset="0"/>
              </a:rPr>
              <a:t>27 European countries with </a:t>
            </a:r>
            <a:r>
              <a:rPr lang="bg-BG" sz="2800" dirty="0" err="1">
                <a:latin typeface="Times New Roman" pitchFamily="18" charset="0"/>
                <a:cs typeface="Times New Roman" pitchFamily="18" charset="0"/>
              </a:rPr>
              <a:t>total</a:t>
            </a:r>
            <a:r>
              <a:rPr lang="bg-BG" sz="2800" dirty="0">
                <a:latin typeface="Times New Roman" pitchFamily="18" charset="0"/>
                <a:cs typeface="Times New Roman" pitchFamily="18" charset="0"/>
              </a:rPr>
              <a:t> </a:t>
            </a:r>
            <a:r>
              <a:rPr lang="bg-BG" sz="2800" dirty="0" err="1">
                <a:latin typeface="Times New Roman" pitchFamily="18" charset="0"/>
                <a:cs typeface="Times New Roman" pitchFamily="18" charset="0"/>
              </a:rPr>
              <a:t>population</a:t>
            </a:r>
            <a:r>
              <a:rPr lang="bg-BG" sz="2800" dirty="0">
                <a:latin typeface="Times New Roman" pitchFamily="18" charset="0"/>
                <a:cs typeface="Times New Roman" pitchFamily="18" charset="0"/>
              </a:rPr>
              <a:t> </a:t>
            </a:r>
            <a:r>
              <a:rPr lang="bg-BG" sz="2800" dirty="0" err="1">
                <a:latin typeface="Times New Roman" pitchFamily="18" charset="0"/>
                <a:cs typeface="Times New Roman" pitchFamily="18" charset="0"/>
              </a:rPr>
              <a:t>about</a:t>
            </a:r>
            <a:r>
              <a:rPr lang="bg-BG" sz="2800" dirty="0">
                <a:latin typeface="Times New Roman" pitchFamily="18" charset="0"/>
                <a:cs typeface="Times New Roman" pitchFamily="18" charset="0"/>
              </a:rPr>
              <a:t> 500 </a:t>
            </a:r>
            <a:r>
              <a:rPr lang="bg-BG" sz="2800" dirty="0" err="1">
                <a:latin typeface="Times New Roman" pitchFamily="18" charset="0"/>
                <a:cs typeface="Times New Roman" pitchFamily="18" charset="0"/>
              </a:rPr>
              <a:t>million</a:t>
            </a:r>
            <a:r>
              <a:rPr lang="bg-BG" sz="2800" dirty="0">
                <a:latin typeface="Times New Roman" pitchFamily="18" charset="0"/>
                <a:cs typeface="Times New Roman" pitchFamily="18" charset="0"/>
              </a:rPr>
              <a:t> </a:t>
            </a:r>
            <a:r>
              <a:rPr lang="bg-BG" sz="2800" dirty="0" err="1">
                <a:latin typeface="Times New Roman" pitchFamily="18" charset="0"/>
                <a:cs typeface="Times New Roman" pitchFamily="18" charset="0"/>
              </a:rPr>
              <a:t>people</a:t>
            </a:r>
            <a:r>
              <a:rPr lang="en-US" sz="2800" dirty="0">
                <a:latin typeface="Times New Roman" pitchFamily="18" charset="0"/>
                <a:cs typeface="Times New Roman" pitchFamily="18" charset="0"/>
              </a:rPr>
              <a:t>.</a:t>
            </a:r>
          </a:p>
          <a:p>
            <a:pPr algn="just"/>
            <a:endParaRPr lang="en-US" sz="2800" dirty="0">
              <a:latin typeface="Times New Roman" pitchFamily="18" charset="0"/>
              <a:cs typeface="Times New Roman" pitchFamily="18" charset="0"/>
              <a:sym typeface="Symbol"/>
            </a:endParaRPr>
          </a:p>
          <a:p>
            <a:pPr algn="just"/>
            <a:r>
              <a:rPr lang="en-US" sz="2800" dirty="0">
                <a:latin typeface="Times New Roman" pitchFamily="18" charset="0"/>
                <a:cs typeface="Times New Roman" pitchFamily="18" charset="0"/>
                <a:sym typeface="Symbol"/>
              </a:rPr>
              <a:t>It </a:t>
            </a:r>
            <a:r>
              <a:rPr lang="bg-BG" sz="2800" dirty="0">
                <a:latin typeface="Times New Roman" pitchFamily="18" charset="0"/>
                <a:cs typeface="Times New Roman" pitchFamily="18" charset="0"/>
              </a:rPr>
              <a:t>includes 2</a:t>
            </a:r>
            <a:r>
              <a:rPr lang="en-US" sz="2800" dirty="0">
                <a:latin typeface="Times New Roman" pitchFamily="18" charset="0"/>
                <a:cs typeface="Times New Roman" pitchFamily="18" charset="0"/>
              </a:rPr>
              <a:t>7</a:t>
            </a:r>
            <a:r>
              <a:rPr lang="bg-BG" sz="2800" dirty="0">
                <a:latin typeface="Times New Roman" pitchFamily="18" charset="0"/>
                <a:cs typeface="Times New Roman" pitchFamily="18" charset="0"/>
              </a:rPr>
              <a:t> Member States located in Europe, which are:  Austria, Belgium, Bulgaria, Croatia, Cyprus, Czech Republic, Denmark, Estonia, Finland, France, Germany, Greece, Hungary, Ireland, Italy, Latvia, Lithuania, Luxemburg, Malta, Netherlands, Poland, Portugal, Romania, Slovakia, Slovenia, Spain, Swede</a:t>
            </a:r>
            <a:r>
              <a:rPr lang="en-US" sz="2800" dirty="0">
                <a:latin typeface="Times New Roman" pitchFamily="18" charset="0"/>
                <a:cs typeface="Times New Roman" pitchFamily="18" charset="0"/>
              </a:rPr>
              <a:t>n</a:t>
            </a:r>
            <a:r>
              <a:rPr lang="bg-BG" sz="2800" dirty="0">
                <a:latin typeface="Times New Roman" pitchFamily="18" charset="0"/>
                <a:cs typeface="Times New Roman" pitchFamily="18" charset="0"/>
              </a:rPr>
              <a:t>.</a:t>
            </a:r>
          </a:p>
          <a:p>
            <a:endParaRPr lang="bg-BG" dirty="0"/>
          </a:p>
        </p:txBody>
      </p:sp>
    </p:spTree>
    <p:extLst>
      <p:ext uri="{BB962C8B-B14F-4D97-AF65-F5344CB8AC3E}">
        <p14:creationId xmlns:p14="http://schemas.microsoft.com/office/powerpoint/2010/main" val="3800098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EBFB12F0-52F5-4685-8C5F-FBE237F6636C}"/>
              </a:ext>
            </a:extLst>
          </p:cNvPr>
          <p:cNvSpPr>
            <a:spLocks noGrp="1"/>
          </p:cNvSpPr>
          <p:nvPr>
            <p:ph type="title"/>
          </p:nvPr>
        </p:nvSpPr>
        <p:spPr>
          <a:xfrm>
            <a:off x="569913" y="0"/>
            <a:ext cx="7886700" cy="723900"/>
          </a:xfrm>
        </p:spPr>
        <p:txBody>
          <a:bodyPr/>
          <a:lstStyle/>
          <a:p>
            <a:pPr algn="ctr" eaLnBrk="1" hangingPunct="1"/>
            <a:r>
              <a:rPr lang="fr-BE" altLang="en-US" sz="24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The European Union: 446 million people – 27 countries</a:t>
            </a:r>
            <a:endParaRPr lang="nl-BE" altLang="en-US" sz="24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654749" y="896814"/>
            <a:ext cx="6100065" cy="58532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07C0F61-53DE-48E8-88CB-CB75BF532BCF}"/>
              </a:ext>
            </a:extLst>
          </p:cNvPr>
          <p:cNvSpPr>
            <a:spLocks noGrp="1" noChangeArrowheads="1"/>
          </p:cNvSpPr>
          <p:nvPr>
            <p:ph type="title"/>
          </p:nvPr>
        </p:nvSpPr>
        <p:spPr>
          <a:xfrm>
            <a:off x="250825" y="44450"/>
            <a:ext cx="7634288" cy="576263"/>
          </a:xfrm>
        </p:spPr>
        <p:txBody>
          <a:bodyPr/>
          <a:lstStyle/>
          <a:p>
            <a:pPr algn="ctr" eaLnBrk="1" hangingPunct="1"/>
            <a:r>
              <a:rPr lang="en-GB" altLang="en-US" sz="3200" b="0" dirty="0">
                <a:latin typeface="Times New Roman" panose="02020603050405020304" pitchFamily="18" charset="0"/>
                <a:cs typeface="Times New Roman" panose="02020603050405020304" pitchFamily="18" charset="0"/>
              </a:rPr>
              <a:t>24 official languages</a:t>
            </a:r>
            <a:endParaRPr lang="en-US" altLang="en-US" sz="3200" b="0" dirty="0">
              <a:latin typeface="Times New Roman" panose="02020603050405020304" pitchFamily="18" charset="0"/>
              <a:cs typeface="Times New Roman" panose="02020603050405020304" pitchFamily="18" charset="0"/>
            </a:endParaRPr>
          </a:p>
        </p:txBody>
      </p:sp>
      <p:pic>
        <p:nvPicPr>
          <p:cNvPr id="19459" name="Picture 1">
            <a:extLst>
              <a:ext uri="{FF2B5EF4-FFF2-40B4-BE49-F238E27FC236}">
                <a16:creationId xmlns:a16="http://schemas.microsoft.com/office/drawing/2014/main" id="{94C5D61A-1B94-4AFC-9678-8C025A376C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63" y="1817688"/>
            <a:ext cx="8999537"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7">
            <a:extLst>
              <a:ext uri="{FF2B5EF4-FFF2-40B4-BE49-F238E27FC236}">
                <a16:creationId xmlns:a16="http://schemas.microsoft.com/office/drawing/2014/main" id="{1BBB64C2-FC7A-4C75-A4E2-D45C20FD673A}"/>
              </a:ext>
            </a:extLst>
          </p:cNvPr>
          <p:cNvSpPr txBox="1">
            <a:spLocks noChangeArrowheads="1"/>
          </p:cNvSpPr>
          <p:nvPr/>
        </p:nvSpPr>
        <p:spPr bwMode="auto">
          <a:xfrm>
            <a:off x="1343025" y="3890963"/>
            <a:ext cx="14954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az-Cyrl-AZ" altLang="en-US" dirty="0">
                <a:solidFill>
                  <a:srgbClr val="595959"/>
                </a:solidFill>
              </a:rPr>
              <a:t>Български</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Čeština</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d</a:t>
            </a:r>
            <a:r>
              <a:rPr lang="lt-LT" altLang="en-US" dirty="0" err="1">
                <a:solidFill>
                  <a:srgbClr val="595959"/>
                </a:solidFill>
              </a:rPr>
              <a:t>ansk</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Deutsch</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eesti keel</a:t>
            </a:r>
            <a:endParaRPr lang="fr-BE" altLang="en-US" dirty="0">
              <a:solidFill>
                <a:srgbClr val="595959"/>
              </a:solidFill>
            </a:endParaRPr>
          </a:p>
          <a:p>
            <a:pPr eaLnBrk="1" hangingPunct="1">
              <a:lnSpc>
                <a:spcPct val="150000"/>
              </a:lnSpc>
              <a:spcBef>
                <a:spcPct val="0"/>
              </a:spcBef>
              <a:buFontTx/>
              <a:buNone/>
            </a:pPr>
            <a:r>
              <a:rPr lang="el-GR" altLang="en-US" dirty="0">
                <a:solidFill>
                  <a:srgbClr val="595959"/>
                </a:solidFill>
              </a:rPr>
              <a:t>Ελληνικά</a:t>
            </a:r>
            <a:endParaRPr lang="fr-BE" altLang="en-US" dirty="0">
              <a:solidFill>
                <a:srgbClr val="595959"/>
              </a:solidFill>
            </a:endParaRPr>
          </a:p>
          <a:p>
            <a:pPr eaLnBrk="1" hangingPunct="1">
              <a:lnSpc>
                <a:spcPct val="150000"/>
              </a:lnSpc>
              <a:spcBef>
                <a:spcPct val="0"/>
              </a:spcBef>
              <a:buFontTx/>
              <a:buNone/>
            </a:pPr>
            <a:endParaRPr lang="fr-BE" altLang="en-US" dirty="0">
              <a:solidFill>
                <a:srgbClr val="595959"/>
              </a:solidFill>
            </a:endParaRPr>
          </a:p>
          <a:p>
            <a:pPr eaLnBrk="1" hangingPunct="1">
              <a:lnSpc>
                <a:spcPct val="150000"/>
              </a:lnSpc>
              <a:spcBef>
                <a:spcPct val="0"/>
              </a:spcBef>
              <a:buFontTx/>
              <a:buNone/>
            </a:pPr>
            <a:endParaRPr lang="fr-BE" altLang="en-US" dirty="0">
              <a:solidFill>
                <a:srgbClr val="595959"/>
              </a:solidFill>
            </a:endParaRPr>
          </a:p>
        </p:txBody>
      </p:sp>
      <p:sp>
        <p:nvSpPr>
          <p:cNvPr id="19461" name="TextBox 18">
            <a:extLst>
              <a:ext uri="{FF2B5EF4-FFF2-40B4-BE49-F238E27FC236}">
                <a16:creationId xmlns:a16="http://schemas.microsoft.com/office/drawing/2014/main" id="{BC92C747-F6AF-4666-870E-02C4EDF0426F}"/>
              </a:ext>
            </a:extLst>
          </p:cNvPr>
          <p:cNvSpPr txBox="1">
            <a:spLocks noChangeArrowheads="1"/>
          </p:cNvSpPr>
          <p:nvPr/>
        </p:nvSpPr>
        <p:spPr bwMode="auto">
          <a:xfrm>
            <a:off x="2962275" y="3921125"/>
            <a:ext cx="16525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lt-LT" altLang="en-US" dirty="0">
                <a:solidFill>
                  <a:srgbClr val="595959"/>
                </a:solidFill>
              </a:rPr>
              <a:t>English</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e</a:t>
            </a:r>
            <a:r>
              <a:rPr lang="lt-LT" altLang="en-US" dirty="0" err="1">
                <a:solidFill>
                  <a:srgbClr val="595959"/>
                </a:solidFill>
              </a:rPr>
              <a:t>spañol</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f</a:t>
            </a:r>
            <a:r>
              <a:rPr lang="lt-LT" altLang="en-US" dirty="0" err="1">
                <a:solidFill>
                  <a:srgbClr val="595959"/>
                </a:solidFill>
              </a:rPr>
              <a:t>rançais</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Gaeilge</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h</a:t>
            </a:r>
            <a:r>
              <a:rPr lang="lt-LT" altLang="en-US" dirty="0" err="1">
                <a:solidFill>
                  <a:srgbClr val="595959"/>
                </a:solidFill>
              </a:rPr>
              <a:t>rvatski</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I</a:t>
            </a:r>
            <a:r>
              <a:rPr lang="lt-LT" altLang="en-US" dirty="0" err="1">
                <a:solidFill>
                  <a:srgbClr val="595959"/>
                </a:solidFill>
              </a:rPr>
              <a:t>taliano</a:t>
            </a:r>
            <a:endParaRPr lang="fr-BE" altLang="en-US" dirty="0">
              <a:solidFill>
                <a:srgbClr val="595959"/>
              </a:solidFill>
            </a:endParaRPr>
          </a:p>
          <a:p>
            <a:pPr eaLnBrk="1" hangingPunct="1">
              <a:lnSpc>
                <a:spcPct val="150000"/>
              </a:lnSpc>
              <a:spcBef>
                <a:spcPct val="0"/>
              </a:spcBef>
              <a:buFontTx/>
              <a:buNone/>
            </a:pPr>
            <a:endParaRPr lang="fr-BE" altLang="en-US" dirty="0">
              <a:solidFill>
                <a:srgbClr val="595959"/>
              </a:solidFill>
            </a:endParaRPr>
          </a:p>
        </p:txBody>
      </p:sp>
      <p:sp>
        <p:nvSpPr>
          <p:cNvPr id="19462" name="TextBox 20">
            <a:extLst>
              <a:ext uri="{FF2B5EF4-FFF2-40B4-BE49-F238E27FC236}">
                <a16:creationId xmlns:a16="http://schemas.microsoft.com/office/drawing/2014/main" id="{2A8C43FF-84D8-4A29-88C1-5BBD49F55B78}"/>
              </a:ext>
            </a:extLst>
          </p:cNvPr>
          <p:cNvSpPr txBox="1">
            <a:spLocks noChangeArrowheads="1"/>
          </p:cNvSpPr>
          <p:nvPr/>
        </p:nvSpPr>
        <p:spPr bwMode="auto">
          <a:xfrm>
            <a:off x="4552950" y="3921125"/>
            <a:ext cx="1631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lt-LT" altLang="en-US" dirty="0">
                <a:solidFill>
                  <a:srgbClr val="595959"/>
                </a:solidFill>
              </a:rPr>
              <a:t>latviešu valoda</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lietuvių kalba</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m</a:t>
            </a:r>
            <a:r>
              <a:rPr lang="lt-LT" altLang="en-US" dirty="0" err="1">
                <a:solidFill>
                  <a:srgbClr val="595959"/>
                </a:solidFill>
              </a:rPr>
              <a:t>agyar</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Malti</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Nederlands</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p</a:t>
            </a:r>
            <a:r>
              <a:rPr lang="lt-LT" altLang="en-US" dirty="0" err="1">
                <a:solidFill>
                  <a:srgbClr val="595959"/>
                </a:solidFill>
              </a:rPr>
              <a:t>olski</a:t>
            </a:r>
            <a:endParaRPr lang="fr-BE" altLang="en-US" dirty="0">
              <a:solidFill>
                <a:srgbClr val="595959"/>
              </a:solidFill>
            </a:endParaRPr>
          </a:p>
          <a:p>
            <a:pPr eaLnBrk="1" hangingPunct="1">
              <a:lnSpc>
                <a:spcPct val="150000"/>
              </a:lnSpc>
              <a:spcBef>
                <a:spcPct val="0"/>
              </a:spcBef>
              <a:buFontTx/>
              <a:buNone/>
            </a:pPr>
            <a:endParaRPr lang="fr-BE" altLang="en-US" dirty="0">
              <a:solidFill>
                <a:srgbClr val="595959"/>
              </a:solidFill>
            </a:endParaRPr>
          </a:p>
          <a:p>
            <a:pPr eaLnBrk="1" hangingPunct="1">
              <a:lnSpc>
                <a:spcPct val="150000"/>
              </a:lnSpc>
              <a:spcBef>
                <a:spcPct val="0"/>
              </a:spcBef>
              <a:buFontTx/>
              <a:buNone/>
            </a:pPr>
            <a:endParaRPr lang="fr-BE" altLang="en-US" dirty="0">
              <a:solidFill>
                <a:srgbClr val="595959"/>
              </a:solidFill>
            </a:endParaRPr>
          </a:p>
        </p:txBody>
      </p:sp>
      <p:sp>
        <p:nvSpPr>
          <p:cNvPr id="19463" name="TextBox 20">
            <a:extLst>
              <a:ext uri="{FF2B5EF4-FFF2-40B4-BE49-F238E27FC236}">
                <a16:creationId xmlns:a16="http://schemas.microsoft.com/office/drawing/2014/main" id="{EC84231B-13C7-489B-BA3C-2FEC1FC4C40A}"/>
              </a:ext>
            </a:extLst>
          </p:cNvPr>
          <p:cNvSpPr txBox="1">
            <a:spLocks noChangeArrowheads="1"/>
          </p:cNvSpPr>
          <p:nvPr/>
        </p:nvSpPr>
        <p:spPr bwMode="auto">
          <a:xfrm>
            <a:off x="6416675" y="3911600"/>
            <a:ext cx="16319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fr-BE" altLang="en-US" dirty="0">
                <a:solidFill>
                  <a:srgbClr val="595959"/>
                </a:solidFill>
              </a:rPr>
              <a:t>p</a:t>
            </a:r>
            <a:r>
              <a:rPr lang="lt-LT" altLang="en-US" dirty="0" err="1">
                <a:solidFill>
                  <a:srgbClr val="595959"/>
                </a:solidFill>
              </a:rPr>
              <a:t>ortuguês</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R</a:t>
            </a:r>
            <a:r>
              <a:rPr lang="lt-LT" altLang="en-US" dirty="0" err="1">
                <a:solidFill>
                  <a:srgbClr val="595959"/>
                </a:solidFill>
              </a:rPr>
              <a:t>omână</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s</a:t>
            </a:r>
            <a:r>
              <a:rPr lang="lt-LT" altLang="en-US" dirty="0" err="1">
                <a:solidFill>
                  <a:srgbClr val="595959"/>
                </a:solidFill>
              </a:rPr>
              <a:t>lovenčina</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s</a:t>
            </a:r>
            <a:r>
              <a:rPr lang="lt-LT" altLang="en-US" dirty="0" err="1">
                <a:solidFill>
                  <a:srgbClr val="595959"/>
                </a:solidFill>
              </a:rPr>
              <a:t>lovenščina</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s</a:t>
            </a:r>
            <a:r>
              <a:rPr lang="lt-LT" altLang="en-US" dirty="0" err="1">
                <a:solidFill>
                  <a:srgbClr val="595959"/>
                </a:solidFill>
              </a:rPr>
              <a:t>uomi</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svenska</a:t>
            </a:r>
            <a:endParaRPr lang="en-US" altLang="en-US" dirty="0">
              <a:solidFill>
                <a:srgbClr val="595959"/>
              </a:solidFill>
            </a:endParaRPr>
          </a:p>
          <a:p>
            <a:pPr eaLnBrk="1" hangingPunct="1">
              <a:lnSpc>
                <a:spcPct val="150000"/>
              </a:lnSpc>
              <a:spcBef>
                <a:spcPct val="0"/>
              </a:spcBef>
              <a:buFontTx/>
              <a:buNone/>
            </a:pPr>
            <a:endParaRPr lang="fr-BE" altLang="en-US" dirty="0">
              <a:solidFill>
                <a:srgbClr val="595959"/>
              </a:solidFill>
            </a:endParaRPr>
          </a:p>
        </p:txBody>
      </p:sp>
    </p:spTree>
    <p:extLst>
      <p:ext uri="{BB962C8B-B14F-4D97-AF65-F5344CB8AC3E}">
        <p14:creationId xmlns:p14="http://schemas.microsoft.com/office/powerpoint/2010/main" val="3201200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a:extLst>
              <a:ext uri="{FF2B5EF4-FFF2-40B4-BE49-F238E27FC236}">
                <a16:creationId xmlns:a16="http://schemas.microsoft.com/office/drawing/2014/main" id="{8AB97367-C463-47C0-8261-5C86B2CD8CAE}"/>
              </a:ext>
            </a:extLst>
          </p:cNvPr>
          <p:cNvSpPr>
            <a:spLocks noGrp="1"/>
          </p:cNvSpPr>
          <p:nvPr>
            <p:ph type="title"/>
          </p:nvPr>
        </p:nvSpPr>
        <p:spPr>
          <a:xfrm>
            <a:off x="628650" y="0"/>
            <a:ext cx="7886700" cy="723900"/>
          </a:xfrm>
        </p:spPr>
        <p:txBody>
          <a:bodyPr/>
          <a:lstStyle/>
          <a:p>
            <a:pPr algn="ctr" eaLnBrk="1" hangingPunct="1"/>
            <a:r>
              <a:rPr lang="en-GB" altLang="en-US" sz="24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EU population compared to the rest of the world</a:t>
            </a:r>
            <a:endParaRPr lang="nl-BE" altLang="en-US" sz="24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30723" name="Rectangle 5">
            <a:extLst>
              <a:ext uri="{FF2B5EF4-FFF2-40B4-BE49-F238E27FC236}">
                <a16:creationId xmlns:a16="http://schemas.microsoft.com/office/drawing/2014/main" id="{ED8530C7-5B14-47B5-ADBD-506B2F34CD72}"/>
              </a:ext>
            </a:extLst>
          </p:cNvPr>
          <p:cNvSpPr>
            <a:spLocks noChangeArrowheads="1"/>
          </p:cNvSpPr>
          <p:nvPr/>
        </p:nvSpPr>
        <p:spPr bwMode="auto">
          <a:xfrm>
            <a:off x="2403475" y="1289050"/>
            <a:ext cx="4021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dirty="0">
                <a:solidFill>
                  <a:srgbClr val="359AC2"/>
                </a:solidFill>
                <a:latin typeface="Verdana" panose="020B0604030504040204" pitchFamily="34" charset="0"/>
              </a:rPr>
              <a:t>Population in millions</a:t>
            </a:r>
          </a:p>
        </p:txBody>
      </p:sp>
      <p:graphicFrame>
        <p:nvGraphicFramePr>
          <p:cNvPr id="6" name="Chart 5">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187666778"/>
              </p:ext>
            </p:extLst>
          </p:nvPr>
        </p:nvGraphicFramePr>
        <p:xfrm>
          <a:off x="1570831" y="2120056"/>
          <a:ext cx="5686425" cy="39433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628650" y="0"/>
            <a:ext cx="7886700" cy="723900"/>
          </a:xfrm>
        </p:spPr>
        <p:txBody>
          <a:bodyPr/>
          <a:lstStyle/>
          <a:p>
            <a:pPr algn="ctr" eaLnBrk="1" hangingPunct="1"/>
            <a:r>
              <a:rPr lang="en-GB" altLang="en-US" sz="24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How many people live in the EU?</a:t>
            </a:r>
            <a:r>
              <a:rPr lang="en-US" altLang="en-US" sz="24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 </a:t>
            </a:r>
            <a:endParaRPr lang="nl-BE" altLang="nl-BE" sz="24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38915" name="Text Box 7"/>
          <p:cNvSpPr txBox="1">
            <a:spLocks noChangeArrowheads="1"/>
          </p:cNvSpPr>
          <p:nvPr/>
        </p:nvSpPr>
        <p:spPr bwMode="auto">
          <a:xfrm>
            <a:off x="2706688" y="1035050"/>
            <a:ext cx="39719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1800" dirty="0">
                <a:solidFill>
                  <a:srgbClr val="359AC2"/>
                </a:solidFill>
                <a:latin typeface="Verdana" panose="020B0604030504040204" pitchFamily="34" charset="0"/>
              </a:rPr>
              <a:t>Population in millions (2019)</a:t>
            </a:r>
          </a:p>
          <a:p>
            <a:pPr algn="ctr" eaLnBrk="1" hangingPunct="1">
              <a:lnSpc>
                <a:spcPct val="100000"/>
              </a:lnSpc>
              <a:spcBef>
                <a:spcPct val="50000"/>
              </a:spcBef>
              <a:buFontTx/>
              <a:buNone/>
            </a:pPr>
            <a:r>
              <a:rPr lang="en-US" altLang="en-US" sz="1800" dirty="0">
                <a:solidFill>
                  <a:srgbClr val="359AC2"/>
                </a:solidFill>
                <a:latin typeface="Verdana" panose="020B0604030504040204" pitchFamily="34" charset="0"/>
              </a:rPr>
              <a:t>446 million in total</a:t>
            </a:r>
          </a:p>
        </p:txBody>
      </p:sp>
      <p:graphicFrame>
        <p:nvGraphicFramePr>
          <p:cNvPr id="5" name="Chart 4"/>
          <p:cNvGraphicFramePr>
            <a:graphicFrameLocks/>
          </p:cNvGraphicFramePr>
          <p:nvPr/>
        </p:nvGraphicFramePr>
        <p:xfrm>
          <a:off x="749644" y="2030721"/>
          <a:ext cx="8110539" cy="44700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09202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1172</Words>
  <Application>Microsoft Office PowerPoint</Application>
  <PresentationFormat>Презентация на цял екран (4:3)</PresentationFormat>
  <Paragraphs>115</Paragraphs>
  <Slides>28</Slides>
  <Notes>7</Notes>
  <HiddenSlides>0</HiddenSlides>
  <MMClips>0</MMClips>
  <ScaleCrop>false</ScaleCrop>
  <HeadingPairs>
    <vt:vector size="6" baseType="variant">
      <vt:variant>
        <vt:lpstr>Използвани шрифтове</vt:lpstr>
      </vt:variant>
      <vt:variant>
        <vt:i4>5</vt:i4>
      </vt:variant>
      <vt:variant>
        <vt:lpstr>Тема</vt:lpstr>
      </vt:variant>
      <vt:variant>
        <vt:i4>4</vt:i4>
      </vt:variant>
      <vt:variant>
        <vt:lpstr>Заглавия на слайдовете</vt:lpstr>
      </vt:variant>
      <vt:variant>
        <vt:i4>28</vt:i4>
      </vt:variant>
    </vt:vector>
  </HeadingPairs>
  <TitlesOfParts>
    <vt:vector size="37" baseType="lpstr">
      <vt:lpstr>Arial</vt:lpstr>
      <vt:lpstr>Calibri</vt:lpstr>
      <vt:lpstr>Calibri Light</vt:lpstr>
      <vt:lpstr>Times New Roman</vt:lpstr>
      <vt:lpstr>Verdana</vt:lpstr>
      <vt:lpstr>Office Theme</vt:lpstr>
      <vt:lpstr>template1-PUB</vt:lpstr>
      <vt:lpstr>2_Office Theme</vt:lpstr>
      <vt:lpstr>15_Office Theme</vt:lpstr>
      <vt:lpstr> “Европейска седмица в България, Италия, Румъния, Гърция и Португалия“</vt:lpstr>
      <vt:lpstr>Презентация на PowerPoint</vt:lpstr>
      <vt:lpstr> Happy Europe day!</vt:lpstr>
      <vt:lpstr> Europe day – Let’s celebrate it!</vt:lpstr>
      <vt:lpstr>        Interesting facts</vt:lpstr>
      <vt:lpstr>The European Union: 446 million people – 27 countries</vt:lpstr>
      <vt:lpstr>24 official languages</vt:lpstr>
      <vt:lpstr>EU population compared to the rest of the world</vt:lpstr>
      <vt:lpstr>How many people live in the EU? </vt:lpstr>
      <vt:lpstr> Interesting facts</vt:lpstr>
      <vt:lpstr>  The Schuman Declaration – 9 May 1950 </vt:lpstr>
      <vt:lpstr>  The Schuman Declaration – 9 May 1950 </vt:lpstr>
      <vt:lpstr>The EU symbols</vt:lpstr>
      <vt:lpstr>The euro – a single currency for Europeans </vt:lpstr>
      <vt:lpstr>Презентация на PowerPoint</vt:lpstr>
      <vt:lpstr>Презентация на PowerPoint</vt:lpstr>
      <vt:lpstr>Презентация на PowerPoint</vt:lpstr>
      <vt:lpstr>Презентация на PowerPoint</vt:lpstr>
      <vt:lpstr>The EU Charter of Fundamental Rights</vt:lpstr>
      <vt:lpstr>Презентация на PowerPoint</vt:lpstr>
      <vt:lpstr>Презентация на PowerPoint</vt:lpstr>
      <vt:lpstr>Презентация на PowerPoint</vt:lpstr>
      <vt:lpstr>Brussels</vt:lpstr>
      <vt:lpstr>Презентация на PowerPoint</vt:lpstr>
      <vt:lpstr>    Bulgaria – a part of the European Union</vt:lpstr>
      <vt:lpstr>Презентация на PowerPoint</vt:lpstr>
      <vt:lpstr>Презентация на PowerPoint</vt:lpstr>
      <vt:lpstr>Презентация на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2015-01-27T13:17:25Z</dcterms:created>
  <dcterms:modified xsi:type="dcterms:W3CDTF">2021-05-19T06:35:55Z</dcterms:modified>
</cp:coreProperties>
</file>