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12" autoAdjust="0"/>
  </p:normalViewPr>
  <p:slideViewPr>
    <p:cSldViewPr>
      <p:cViewPr varScale="1">
        <p:scale>
          <a:sx n="68" d="100"/>
          <a:sy n="68" d="100"/>
        </p:scale>
        <p:origin x="-12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77B2-B2AB-4BF6-BEF2-3FB1ECC6B6EE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62043-3159-4A81-B591-EF1200DF30C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817853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62043-3159-4A81-B591-EF1200DF30CB}" type="slidenum">
              <a:rPr lang="tr-TR" smtClean="0"/>
              <a:pPr/>
              <a:t>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9 Dikdörtgen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Dikdörtgen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ikdörtgen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11 Dikdörtgen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11" name="10 Dikdörtgen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Dikdörtgen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ikdörtgen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6 Dikdörtgen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EA8C2B3-E684-4649-8564-531439A64561}" type="datetimeFigureOut">
              <a:rPr lang="tr-TR" smtClean="0"/>
              <a:pPr/>
              <a:t>05.10.2017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B5E3BF9-EFE0-4D7E-8B2E-E8D8ADE00D0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Öğrenci1\Desktop\k_30085811_bilsem_logo_43227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157192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1691680" y="5373216"/>
            <a:ext cx="59046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100" dirty="0" smtClean="0"/>
              <a:t>Malatya </a:t>
            </a:r>
            <a:r>
              <a:rPr lang="tr-TR" sz="4100" dirty="0" err="1"/>
              <a:t>S</a:t>
            </a:r>
            <a:r>
              <a:rPr lang="tr-TR" sz="4100" dirty="0" err="1" smtClean="0"/>
              <a:t>cience</a:t>
            </a:r>
            <a:r>
              <a:rPr lang="tr-TR" sz="4100" dirty="0" smtClean="0"/>
              <a:t> </a:t>
            </a:r>
            <a:r>
              <a:rPr lang="tr-TR" sz="4100" dirty="0"/>
              <a:t>A</a:t>
            </a:r>
            <a:r>
              <a:rPr lang="tr-TR" sz="4100" dirty="0" smtClean="0"/>
              <a:t>rt </a:t>
            </a:r>
            <a:r>
              <a:rPr lang="tr-TR" sz="4100" dirty="0"/>
              <a:t>C</a:t>
            </a:r>
            <a:r>
              <a:rPr lang="tr-TR" sz="4100" dirty="0" smtClean="0"/>
              <a:t>enter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sz="40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DSC_2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68342" cy="6858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Metin kutusu"/>
          <p:cNvSpPr txBox="1"/>
          <p:nvPr/>
        </p:nvSpPr>
        <p:spPr>
          <a:xfrm>
            <a:off x="1907704" y="908720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dirty="0" err="1" smtClean="0">
                <a:solidFill>
                  <a:srgbClr val="FFFF00"/>
                </a:solidFill>
              </a:rPr>
              <a:t>History</a:t>
            </a:r>
            <a:r>
              <a:rPr lang="tr-TR" sz="6000" dirty="0" smtClean="0">
                <a:solidFill>
                  <a:srgbClr val="FFFF00"/>
                </a:solidFill>
              </a:rPr>
              <a:t> </a:t>
            </a:r>
            <a:r>
              <a:rPr lang="tr-TR" sz="6000" dirty="0" err="1">
                <a:solidFill>
                  <a:srgbClr val="FFFF00"/>
                </a:solidFill>
              </a:rPr>
              <a:t>R</a:t>
            </a:r>
            <a:r>
              <a:rPr lang="tr-TR" sz="6000" dirty="0" err="1" smtClean="0">
                <a:solidFill>
                  <a:srgbClr val="FFFF00"/>
                </a:solidFill>
              </a:rPr>
              <a:t>oom</a:t>
            </a:r>
            <a:endParaRPr lang="tr-TR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6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2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DSC_01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Metin kutusu"/>
          <p:cNvSpPr txBox="1"/>
          <p:nvPr/>
        </p:nvSpPr>
        <p:spPr>
          <a:xfrm>
            <a:off x="827584" y="476672"/>
            <a:ext cx="7200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dirty="0" err="1" smtClean="0">
                <a:solidFill>
                  <a:srgbClr val="FFFF00"/>
                </a:solidFill>
              </a:rPr>
              <a:t>Our</a:t>
            </a:r>
            <a:r>
              <a:rPr lang="tr-TR" sz="6600" dirty="0" smtClean="0">
                <a:solidFill>
                  <a:srgbClr val="FFFF00"/>
                </a:solidFill>
              </a:rPr>
              <a:t> </a:t>
            </a:r>
            <a:r>
              <a:rPr lang="tr-TR" sz="6600" dirty="0" err="1" smtClean="0">
                <a:solidFill>
                  <a:srgbClr val="FFFF00"/>
                </a:solidFill>
              </a:rPr>
              <a:t>workshops</a:t>
            </a:r>
            <a:endParaRPr lang="tr-TR" sz="6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8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945" cy="6858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DSC_0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Metin kutusu"/>
          <p:cNvSpPr txBox="1"/>
          <p:nvPr/>
        </p:nvSpPr>
        <p:spPr>
          <a:xfrm>
            <a:off x="1619672" y="764704"/>
            <a:ext cx="6480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200" dirty="0" err="1" smtClean="0">
                <a:solidFill>
                  <a:srgbClr val="FF0000"/>
                </a:solidFill>
              </a:rPr>
              <a:t>Our</a:t>
            </a:r>
            <a:r>
              <a:rPr lang="tr-TR" sz="7200" dirty="0" smtClean="0">
                <a:solidFill>
                  <a:srgbClr val="FF0000"/>
                </a:solidFill>
              </a:rPr>
              <a:t> </a:t>
            </a:r>
            <a:r>
              <a:rPr lang="tr-TR" sz="7200" dirty="0" err="1" smtClean="0">
                <a:solidFill>
                  <a:srgbClr val="FF0000"/>
                </a:solidFill>
              </a:rPr>
              <a:t>Plant</a:t>
            </a:r>
            <a:r>
              <a:rPr lang="tr-TR" sz="7200" dirty="0" smtClean="0">
                <a:solidFill>
                  <a:srgbClr val="FF0000"/>
                </a:solidFill>
              </a:rPr>
              <a:t>-House</a:t>
            </a:r>
            <a:endParaRPr lang="tr-TR" sz="7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İçerik Yer Tutucusu" descr="indi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6 Metin kutusu"/>
          <p:cNvSpPr txBox="1"/>
          <p:nvPr/>
        </p:nvSpPr>
        <p:spPr>
          <a:xfrm>
            <a:off x="1403648" y="620688"/>
            <a:ext cx="655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 err="1" smtClean="0">
                <a:solidFill>
                  <a:srgbClr val="FF0000"/>
                </a:solidFill>
              </a:rPr>
              <a:t>Prepared</a:t>
            </a:r>
            <a:r>
              <a:rPr lang="tr-TR" sz="4400" dirty="0" smtClean="0">
                <a:solidFill>
                  <a:srgbClr val="FF0000"/>
                </a:solidFill>
              </a:rPr>
              <a:t> </a:t>
            </a:r>
            <a:r>
              <a:rPr lang="tr-TR" sz="4400" dirty="0" err="1" smtClean="0">
                <a:solidFill>
                  <a:srgbClr val="FF0000"/>
                </a:solidFill>
              </a:rPr>
              <a:t>by</a:t>
            </a:r>
            <a:endParaRPr lang="tr-TR" sz="4400" dirty="0">
              <a:solidFill>
                <a:srgbClr val="FF0000"/>
              </a:solidFill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971600" y="1916832"/>
            <a:ext cx="2304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>
                <a:solidFill>
                  <a:srgbClr val="FFFF00"/>
                </a:solidFill>
              </a:rPr>
              <a:t>Ahmet Sefa Ünal</a:t>
            </a:r>
          </a:p>
          <a:p>
            <a:pPr algn="ctr"/>
            <a:r>
              <a:rPr lang="tr-TR" sz="3200" dirty="0" smtClean="0">
                <a:solidFill>
                  <a:srgbClr val="FFFF00"/>
                </a:solidFill>
              </a:rPr>
              <a:t>                            </a:t>
            </a:r>
          </a:p>
          <a:p>
            <a:pPr algn="ctr"/>
            <a:endParaRPr lang="tr-TR" sz="3200" dirty="0">
              <a:solidFill>
                <a:srgbClr val="FFFF00"/>
              </a:solidFill>
            </a:endParaRPr>
          </a:p>
          <a:p>
            <a:pPr algn="ctr"/>
            <a:r>
              <a:rPr lang="tr-TR" sz="3200" dirty="0" smtClean="0">
                <a:solidFill>
                  <a:srgbClr val="FFFF00"/>
                </a:solidFill>
              </a:rPr>
              <a:t>  </a:t>
            </a:r>
            <a:endParaRPr lang="tr-TR" sz="3200" dirty="0">
              <a:solidFill>
                <a:srgbClr val="FFFF00"/>
              </a:solidFill>
            </a:endParaRPr>
          </a:p>
        </p:txBody>
      </p:sp>
      <p:sp>
        <p:nvSpPr>
          <p:cNvPr id="9" name="8 Metin kutusu"/>
          <p:cNvSpPr txBox="1"/>
          <p:nvPr/>
        </p:nvSpPr>
        <p:spPr>
          <a:xfrm>
            <a:off x="5148064" y="191683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dirty="0" err="1" smtClean="0">
                <a:solidFill>
                  <a:srgbClr val="00B050"/>
                </a:solidFill>
              </a:rPr>
              <a:t>Eyüb</a:t>
            </a:r>
            <a:r>
              <a:rPr lang="tr-TR" sz="3600" dirty="0" smtClean="0">
                <a:solidFill>
                  <a:srgbClr val="00B050"/>
                </a:solidFill>
              </a:rPr>
              <a:t>  Abacı</a:t>
            </a:r>
            <a:endParaRPr lang="tr-TR" sz="3600" dirty="0">
              <a:solidFill>
                <a:srgbClr val="00B05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64503" y="3113665"/>
            <a:ext cx="3950893" cy="296317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Öğrenci1\Desktop\IMG_9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5 Metin kutusu"/>
          <p:cNvSpPr txBox="1"/>
          <p:nvPr/>
        </p:nvSpPr>
        <p:spPr>
          <a:xfrm>
            <a:off x="2051720" y="404664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 err="1" smtClean="0">
                <a:solidFill>
                  <a:srgbClr val="FFFF00"/>
                </a:solidFill>
              </a:rPr>
              <a:t>This</a:t>
            </a:r>
            <a:r>
              <a:rPr lang="tr-TR" sz="4000" dirty="0" smtClean="0">
                <a:solidFill>
                  <a:srgbClr val="FFFF00"/>
                </a:solidFill>
              </a:rPr>
              <a:t> </a:t>
            </a:r>
            <a:r>
              <a:rPr lang="tr-TR" sz="4000" dirty="0" smtClean="0">
                <a:solidFill>
                  <a:srgbClr val="FFFF00"/>
                </a:solidFill>
              </a:rPr>
              <a:t>I</a:t>
            </a:r>
            <a:r>
              <a:rPr lang="tr-TR" sz="4000" dirty="0" smtClean="0">
                <a:solidFill>
                  <a:srgbClr val="FFFF00"/>
                </a:solidFill>
              </a:rPr>
              <a:t>s </a:t>
            </a:r>
            <a:r>
              <a:rPr lang="tr-TR" sz="4000" dirty="0" err="1" smtClean="0">
                <a:solidFill>
                  <a:srgbClr val="FFFF00"/>
                </a:solidFill>
              </a:rPr>
              <a:t>O</a:t>
            </a:r>
            <a:r>
              <a:rPr lang="tr-TR" sz="4000" dirty="0" err="1" smtClean="0">
                <a:solidFill>
                  <a:srgbClr val="FFFF00"/>
                </a:solidFill>
              </a:rPr>
              <a:t>ur</a:t>
            </a:r>
            <a:r>
              <a:rPr lang="tr-TR" sz="4000" dirty="0" smtClean="0">
                <a:solidFill>
                  <a:srgbClr val="FFFF00"/>
                </a:solidFill>
              </a:rPr>
              <a:t>  </a:t>
            </a:r>
            <a:r>
              <a:rPr lang="tr-TR" sz="4000" dirty="0" smtClean="0">
                <a:solidFill>
                  <a:srgbClr val="FFFF00"/>
                </a:solidFill>
              </a:rPr>
              <a:t>School</a:t>
            </a:r>
            <a:endParaRPr lang="tr-TR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720223"/>
            <a:ext cx="8229600" cy="6137777"/>
          </a:xfrm>
        </p:spPr>
        <p:txBody>
          <a:bodyPr numCol="1"/>
          <a:lstStyle/>
          <a:p>
            <a:pPr algn="ctr"/>
            <a:r>
              <a:rPr lang="tr-TR" dirty="0" err="1" smtClean="0">
                <a:solidFill>
                  <a:srgbClr val="FF0000"/>
                </a:solidFill>
              </a:rPr>
              <a:t>There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are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three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floors</a:t>
            </a:r>
            <a:r>
              <a:rPr lang="tr-TR" dirty="0" smtClean="0">
                <a:solidFill>
                  <a:srgbClr val="FF0000"/>
                </a:solidFill>
              </a:rPr>
              <a:t> in </a:t>
            </a:r>
            <a:r>
              <a:rPr lang="tr-TR" dirty="0" err="1" smtClean="0">
                <a:solidFill>
                  <a:srgbClr val="FF0000"/>
                </a:solidFill>
              </a:rPr>
              <a:t>our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school</a:t>
            </a:r>
            <a:endParaRPr lang="tr-TR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There is an office, a laboratory, a meeting room, a museum and a workshop on the ground floor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r-TR" dirty="0" smtClean="0">
                <a:solidFill>
                  <a:srgbClr val="FF0000"/>
                </a:solidFill>
              </a:rPr>
              <a:t>On </a:t>
            </a:r>
            <a:r>
              <a:rPr lang="tr-TR" dirty="0" err="1" smtClean="0">
                <a:solidFill>
                  <a:srgbClr val="FF0000"/>
                </a:solidFill>
              </a:rPr>
              <a:t>the</a:t>
            </a:r>
            <a:r>
              <a:rPr lang="tr-TR" dirty="0" smtClean="0">
                <a:solidFill>
                  <a:srgbClr val="FF0000"/>
                </a:solidFill>
              </a:rPr>
              <a:t> 1st</a:t>
            </a:r>
            <a:r>
              <a:rPr lang="en-US" dirty="0" smtClean="0">
                <a:solidFill>
                  <a:srgbClr val="FF0000"/>
                </a:solidFill>
              </a:rPr>
              <a:t> floor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there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are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some</a:t>
            </a:r>
            <a:r>
              <a:rPr lang="en-US" dirty="0" smtClean="0">
                <a:solidFill>
                  <a:srgbClr val="FF0000"/>
                </a:solidFill>
              </a:rPr>
              <a:t> classrooms and manager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room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r-TR" dirty="0" smtClean="0">
                <a:solidFill>
                  <a:srgbClr val="FF0000"/>
                </a:solidFill>
              </a:rPr>
              <a:t>On </a:t>
            </a:r>
            <a:r>
              <a:rPr lang="tr-TR" dirty="0" err="1" smtClean="0">
                <a:solidFill>
                  <a:srgbClr val="FF0000"/>
                </a:solidFill>
              </a:rPr>
              <a:t>the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2nd floor </a:t>
            </a:r>
            <a:r>
              <a:rPr lang="tr-TR" dirty="0" err="1">
                <a:solidFill>
                  <a:srgbClr val="FF0000"/>
                </a:solidFill>
              </a:rPr>
              <a:t>there</a:t>
            </a:r>
            <a:r>
              <a:rPr lang="tr-TR" dirty="0">
                <a:solidFill>
                  <a:srgbClr val="FF0000"/>
                </a:solidFill>
              </a:rPr>
              <a:t> </a:t>
            </a:r>
            <a:r>
              <a:rPr lang="tr-TR" dirty="0" err="1">
                <a:solidFill>
                  <a:srgbClr val="FF0000"/>
                </a:solidFill>
              </a:rPr>
              <a:t>are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tr-TR" dirty="0" smtClean="0">
                <a:solidFill>
                  <a:srgbClr val="FF0000"/>
                </a:solidFill>
              </a:rPr>
              <a:t>a </a:t>
            </a:r>
            <a:r>
              <a:rPr lang="en-US" dirty="0" smtClean="0">
                <a:solidFill>
                  <a:srgbClr val="FF0000"/>
                </a:solidFill>
              </a:rPr>
              <a:t>multipurpose hall and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some</a:t>
            </a:r>
            <a:r>
              <a:rPr lang="en-US" dirty="0" smtClean="0">
                <a:solidFill>
                  <a:srgbClr val="FF0000"/>
                </a:solidFill>
              </a:rPr>
              <a:t> class</a:t>
            </a:r>
            <a:r>
              <a:rPr lang="tr-TR" dirty="0" err="1" smtClean="0">
                <a:solidFill>
                  <a:srgbClr val="FF0000"/>
                </a:solidFill>
              </a:rPr>
              <a:t>rooms</a:t>
            </a:r>
            <a:r>
              <a:rPr lang="tr-TR" dirty="0">
                <a:solidFill>
                  <a:srgbClr val="FF0000"/>
                </a:solidFill>
              </a:rPr>
              <a:t>.</a:t>
            </a:r>
            <a:endParaRPr lang="tr-TR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Öğrenci1\Desktop\IMG_9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0" name="9 Metin kutusu"/>
          <p:cNvSpPr txBox="1"/>
          <p:nvPr/>
        </p:nvSpPr>
        <p:spPr>
          <a:xfrm>
            <a:off x="1835696" y="260648"/>
            <a:ext cx="56166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>
                <a:solidFill>
                  <a:srgbClr val="FF0000"/>
                </a:solidFill>
              </a:rPr>
              <a:t>There are table tennis, archives, workshops and virtual reality room on the basement</a:t>
            </a:r>
            <a:endParaRPr lang="tr-T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5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Metin kutusu"/>
          <p:cNvSpPr txBox="1"/>
          <p:nvPr/>
        </p:nvSpPr>
        <p:spPr>
          <a:xfrm>
            <a:off x="1259632" y="548680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dirty="0" err="1" smtClean="0">
                <a:solidFill>
                  <a:srgbClr val="FF0000"/>
                </a:solidFill>
              </a:rPr>
              <a:t>Music</a:t>
            </a:r>
            <a:r>
              <a:rPr lang="tr-TR" sz="4800" dirty="0" smtClean="0">
                <a:solidFill>
                  <a:srgbClr val="FF0000"/>
                </a:solidFill>
              </a:rPr>
              <a:t> </a:t>
            </a:r>
            <a:r>
              <a:rPr lang="tr-TR" sz="4800" dirty="0" err="1" smtClean="0">
                <a:solidFill>
                  <a:srgbClr val="FF0000"/>
                </a:solidFill>
              </a:rPr>
              <a:t>Room</a:t>
            </a:r>
            <a:endParaRPr lang="tr-TR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5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6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Metin kutusu"/>
          <p:cNvSpPr txBox="1"/>
          <p:nvPr/>
        </p:nvSpPr>
        <p:spPr>
          <a:xfrm>
            <a:off x="1475656" y="0"/>
            <a:ext cx="6480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dirty="0" smtClean="0">
                <a:solidFill>
                  <a:srgbClr val="FF0000"/>
                </a:solidFill>
              </a:rPr>
              <a:t/>
            </a:r>
            <a:br>
              <a:rPr lang="tr-TR" sz="6600" dirty="0" smtClean="0">
                <a:solidFill>
                  <a:srgbClr val="FF0000"/>
                </a:solidFill>
              </a:rPr>
            </a:br>
            <a:r>
              <a:rPr lang="tr-TR" sz="6600" dirty="0" err="1">
                <a:solidFill>
                  <a:srgbClr val="FF0000"/>
                </a:solidFill>
              </a:rPr>
              <a:t>M</a:t>
            </a:r>
            <a:r>
              <a:rPr lang="tr-TR" sz="6600" dirty="0" err="1" smtClean="0">
                <a:solidFill>
                  <a:srgbClr val="FF0000"/>
                </a:solidFill>
              </a:rPr>
              <a:t>ultipurpose</a:t>
            </a:r>
            <a:r>
              <a:rPr lang="tr-TR" sz="6600" dirty="0" smtClean="0">
                <a:solidFill>
                  <a:srgbClr val="FF0000"/>
                </a:solidFill>
              </a:rPr>
              <a:t> </a:t>
            </a:r>
            <a:r>
              <a:rPr lang="tr-TR" sz="6600" dirty="0" err="1">
                <a:solidFill>
                  <a:srgbClr val="FF0000"/>
                </a:solidFill>
              </a:rPr>
              <a:t>H</a:t>
            </a:r>
            <a:r>
              <a:rPr lang="tr-TR" sz="6600" dirty="0" err="1" smtClean="0">
                <a:solidFill>
                  <a:srgbClr val="FF0000"/>
                </a:solidFill>
              </a:rPr>
              <a:t>all</a:t>
            </a:r>
            <a:endParaRPr lang="tr-TR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6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4 Metin kutusu"/>
          <p:cNvSpPr txBox="1"/>
          <p:nvPr/>
        </p:nvSpPr>
        <p:spPr>
          <a:xfrm>
            <a:off x="1331640" y="548680"/>
            <a:ext cx="67687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 err="1">
                <a:solidFill>
                  <a:srgbClr val="FF0000"/>
                </a:solidFill>
              </a:rPr>
              <a:t>W</a:t>
            </a:r>
            <a:r>
              <a:rPr lang="tr-TR" sz="4400" dirty="0" err="1" smtClean="0">
                <a:solidFill>
                  <a:srgbClr val="FF0000"/>
                </a:solidFill>
              </a:rPr>
              <a:t>aiting</a:t>
            </a:r>
            <a:r>
              <a:rPr lang="tr-TR" sz="4400" dirty="0" smtClean="0">
                <a:solidFill>
                  <a:srgbClr val="FF0000"/>
                </a:solidFill>
              </a:rPr>
              <a:t> </a:t>
            </a:r>
            <a:r>
              <a:rPr lang="tr-TR" sz="4400" dirty="0" err="1">
                <a:solidFill>
                  <a:srgbClr val="FF0000"/>
                </a:solidFill>
              </a:rPr>
              <a:t>R</a:t>
            </a:r>
            <a:r>
              <a:rPr lang="tr-TR" sz="4400" dirty="0" err="1" smtClean="0">
                <a:solidFill>
                  <a:srgbClr val="FF0000"/>
                </a:solidFill>
              </a:rPr>
              <a:t>oom</a:t>
            </a:r>
            <a:endParaRPr lang="tr-TR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IMG_96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4 Metin kutusu"/>
          <p:cNvSpPr txBox="1"/>
          <p:nvPr/>
        </p:nvSpPr>
        <p:spPr>
          <a:xfrm>
            <a:off x="2051720" y="908720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200" dirty="0" err="1" smtClean="0">
                <a:solidFill>
                  <a:srgbClr val="FFFF00"/>
                </a:solidFill>
              </a:rPr>
              <a:t>Chemistry</a:t>
            </a:r>
            <a:r>
              <a:rPr lang="tr-TR" sz="7200" dirty="0" smtClean="0">
                <a:solidFill>
                  <a:srgbClr val="FFFF00"/>
                </a:solidFill>
              </a:rPr>
              <a:t> </a:t>
            </a:r>
            <a:r>
              <a:rPr lang="tr-TR" sz="7200" dirty="0" err="1" smtClean="0">
                <a:solidFill>
                  <a:srgbClr val="FFFF00"/>
                </a:solidFill>
              </a:rPr>
              <a:t>Lab</a:t>
            </a:r>
            <a:endParaRPr lang="tr-TR" sz="7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ül">
  <a:themeElements>
    <a:clrScheme name="Modü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ü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ü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85</TotalTime>
  <Words>37</Words>
  <Application>Microsoft Office PowerPoint</Application>
  <PresentationFormat>Ekran Gösterisi (4:3)</PresentationFormat>
  <Paragraphs>19</Paragraphs>
  <Slides>18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Modül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</vt:vector>
  </TitlesOfParts>
  <Company>SolidShare.Net Ekibi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Öğrenci1</dc:creator>
  <cp:lastModifiedBy>ELİF RANA</cp:lastModifiedBy>
  <cp:revision>16</cp:revision>
  <dcterms:created xsi:type="dcterms:W3CDTF">2017-02-09T14:27:39Z</dcterms:created>
  <dcterms:modified xsi:type="dcterms:W3CDTF">2017-10-04T23:00:18Z</dcterms:modified>
</cp:coreProperties>
</file>