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8E0BC7-9E4D-41AC-9FDF-92FFDBD84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D09EAAA-F9BF-455C-B0AF-8857CDB3D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CAAF11-2173-4A29-BB05-19C773E3B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1D0E-0F38-44C6-A05F-957F0B0C016D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66170B-05F5-4884-A9BC-DD0078EA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2758C1-00CE-4A81-B283-C39D27D2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9005-F614-4737-B65D-D2655F8BC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02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EA36CC-25E5-4B2F-B92A-C6B0C767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792D5A-810D-4EB7-9F9C-B72611162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5663AF-5551-4CDE-9D6F-F744695CC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1D0E-0F38-44C6-A05F-957F0B0C016D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3CEC39-1E1D-43D9-BD43-378D9B6F8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20C774-BB60-4EE8-A350-C7442FC3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9005-F614-4737-B65D-D2655F8BC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41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88E56DB-C1F1-4F5D-A7A4-15D3268DA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AFE299A-42C6-447C-ADA2-359C07AAF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3BE615-B15C-4E80-9756-8874CD29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1D0E-0F38-44C6-A05F-957F0B0C016D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35C1B1-E532-4910-923C-F12432FCB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44CAF8-483B-431C-BE1F-803F9595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9005-F614-4737-B65D-D2655F8BC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47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E686FB-8DE8-46CA-953E-2DA833C9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03EB10-C1B8-4FB0-BB28-182C99C74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ABAC49-0399-47B6-866D-D519DE74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1D0E-0F38-44C6-A05F-957F0B0C016D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428366-E2B1-4002-885F-62A8D5761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354813-251B-4FC2-8988-51C50286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9005-F614-4737-B65D-D2655F8BC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51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3312F0-6CC7-44F1-B2AF-ECB2EB7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65A239-1C62-4AAB-9431-F9F41B13C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F30744-A73C-411B-A77C-F43BF258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1D0E-0F38-44C6-A05F-957F0B0C016D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2C8E20-882E-4711-953B-3C48E32C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838FC4-225B-4365-82D6-EF3881FC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9005-F614-4737-B65D-D2655F8BC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72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25B2DB-ABAF-4626-9753-B2F5C922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EA592F-75DD-4FFA-9705-10BE3B7E6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703308-C5FC-40DC-9B6A-B3B358B89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187E56-0783-416C-8761-49651B59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1D0E-0F38-44C6-A05F-957F0B0C016D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9D6185-95A2-430E-8882-5049C535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D34B1A-137D-46A5-8477-230D5C523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9005-F614-4737-B65D-D2655F8BC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83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F82EA-BC14-4F0E-880F-ED4F2310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8A09F6-F217-414A-A08B-BBE0D83CC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993A7-437D-4649-975B-81201A290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BC9D59-323D-4C6E-A17F-026DCEA27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DE870EF-51DF-4964-AF9A-07E7310FB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1DEA373-F70D-44DE-A022-84C0B1B6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1D0E-0F38-44C6-A05F-957F0B0C016D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6C06145-1BC8-4B8E-AF3E-EDB50C4A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1FA6EDE-B3B0-472B-BD0A-D0709363D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9005-F614-4737-B65D-D2655F8BC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78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EAF786-26B8-412C-BF6D-5ADCD4478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43246DE-266E-48B5-AC19-DD35DF29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1D0E-0F38-44C6-A05F-957F0B0C016D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B7D9C1-7129-4E3A-928B-42FE4E2F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578FBB-9EC6-4FAF-A0C7-3ACEE2ED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9005-F614-4737-B65D-D2655F8BC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90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ADE78C1-1AE0-412D-9400-EEED26D2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1D0E-0F38-44C6-A05F-957F0B0C016D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99898CB-CC89-4AED-BB16-B85EF7D8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3458D1-EA85-4A15-B45D-448EEBD6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9005-F614-4737-B65D-D2655F8BC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76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060EE6-786C-4E3E-A066-CC5AADDD8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30D693-00E1-4B41-9E91-D9D25B197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3C79ADE-EA34-45EB-8D38-B88C6F035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0FD671-7A23-4F54-AC08-41B7667D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1D0E-0F38-44C6-A05F-957F0B0C016D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C41B2F-5DC7-4DBC-841D-3A833CA8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5CFC7E-8AE1-44AC-A85D-A12499A2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9005-F614-4737-B65D-D2655F8BC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64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CDE794-3B72-4602-A25D-061FF003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57EFF5E-5538-4309-B48D-E28C7F355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AA99DB-EF21-4759-ADEF-5AF6EA91A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415C35-2536-4C46-AF5D-145B14BE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1D0E-0F38-44C6-A05F-957F0B0C016D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C88751-BFDC-4A5F-816A-B921C480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DFCCA2-9FC1-4712-BABC-52E1D235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9005-F614-4737-B65D-D2655F8BC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41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BD054C5-44CE-4729-8F91-2F5F2F5A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7BE70B-C929-4235-975D-C3B3843BB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C6BD16-BA82-4819-8E06-33413D0E2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A1D0E-0F38-44C6-A05F-957F0B0C016D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D8460F-AD31-450D-8A7D-A7262C4B4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B0F3A1-BDEB-46F2-993F-21A7CC9B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A9005-F614-4737-B65D-D2655F8BC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1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5ABB7F3-2F50-46A2-B23C-735556E49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35" y="0"/>
            <a:ext cx="9144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5DDE504-43D7-4988-9C2C-FD75F1366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86" y="226624"/>
            <a:ext cx="3032449" cy="38601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How to extract the DNA from a fruit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17CA67-4D5D-474A-8E45-D3294BFB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045" y="4313432"/>
            <a:ext cx="2618792" cy="1655762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Class 3 C</a:t>
            </a:r>
          </a:p>
          <a:p>
            <a:r>
              <a:rPr lang="it-IT" b="1" dirty="0">
                <a:solidFill>
                  <a:srgbClr val="FF0000"/>
                </a:solidFill>
              </a:rPr>
              <a:t>IC «Puecher» </a:t>
            </a:r>
          </a:p>
          <a:p>
            <a:r>
              <a:rPr lang="it-IT" b="1" dirty="0">
                <a:solidFill>
                  <a:srgbClr val="FF0000"/>
                </a:solidFill>
              </a:rPr>
              <a:t>Erba - </a:t>
            </a:r>
            <a:r>
              <a:rPr lang="it-IT" b="1" dirty="0" err="1">
                <a:solidFill>
                  <a:srgbClr val="FF0000"/>
                </a:solidFill>
              </a:rPr>
              <a:t>Italy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61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B34DD3-59E9-4129-893E-0BEB01354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02" y="1088506"/>
            <a:ext cx="462953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alcohol (95%) and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wait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some minutes. Alcohol help the DNA to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plummet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90EFFB1-BC74-48B3-A060-3D92A7C62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4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B34DD3-59E9-4129-893E-0BEB01354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02" y="1088506"/>
            <a:ext cx="5805196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white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substance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famous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double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helix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small for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eyes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8457F9-84D1-478E-89E6-60871ADAB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18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B34DD3-59E9-4129-893E-0BEB01354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02" y="1088506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Eat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fruits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bought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delicious and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eed a reason to eat more fruit? We have 6. | Center for Science in the  Public Interest">
            <a:extLst>
              <a:ext uri="{FF2B5EF4-FFF2-40B4-BE49-F238E27FC236}">
                <a16:creationId xmlns:a16="http://schemas.microsoft.com/office/drawing/2014/main" id="{3B0487C2-7F7F-4E59-838B-F19466E67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27" y="2361520"/>
            <a:ext cx="6046528" cy="402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67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30944E-AD2E-4AA0-BD04-A69792BE8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8272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Made by:</a:t>
            </a:r>
          </a:p>
          <a:p>
            <a:pPr marL="0" indent="0">
              <a:buNone/>
            </a:pPr>
            <a:r>
              <a:rPr lang="it-IT" dirty="0"/>
              <a:t>Alessandro Carcangiu</a:t>
            </a:r>
          </a:p>
          <a:p>
            <a:pPr marL="0" indent="0">
              <a:buNone/>
            </a:pPr>
            <a:r>
              <a:rPr lang="it-IT" dirty="0"/>
              <a:t>Alessandro Miceli</a:t>
            </a:r>
          </a:p>
          <a:p>
            <a:pPr marL="0" indent="0">
              <a:buNone/>
            </a:pPr>
            <a:r>
              <a:rPr lang="it-IT" dirty="0"/>
              <a:t>Yassin </a:t>
            </a:r>
            <a:r>
              <a:rPr lang="it-IT" dirty="0" err="1"/>
              <a:t>Saoube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199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B34DD3-59E9-4129-893E-0BEB01354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1183"/>
            <a:ext cx="5338665" cy="52096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CELLS of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animals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solidFill>
                <a:srgbClr val="444444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‘</a:t>
            </a:r>
            <a:r>
              <a:rPr lang="it-IT" sz="3600" b="1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tells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cells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living creature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 descr="Every Cell in Your Body Has the Same DNA. Except It Doesn't. - The New York  Times">
            <a:extLst>
              <a:ext uri="{FF2B5EF4-FFF2-40B4-BE49-F238E27FC236}">
                <a16:creationId xmlns:a16="http://schemas.microsoft.com/office/drawing/2014/main" id="{04D15EB4-2F15-4C89-837A-1CB1A5402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7" y="0"/>
            <a:ext cx="584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9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B34DD3-59E9-4129-893E-0BEB01354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93" y="677959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extract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DNA from some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fruit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use a banana, a kiwi or a </a:t>
            </a:r>
            <a:r>
              <a:rPr lang="it-IT" sz="3600" dirty="0" err="1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strawberry</a:t>
            </a:r>
            <a:r>
              <a:rPr lang="it-IT" sz="36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9CBFDBA-72FE-4285-9550-3DF643C50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34" y="3429000"/>
            <a:ext cx="4251649" cy="318873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7C5EA1F-9F76-4ED3-A0C8-D83C4322D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60" y="3429000"/>
            <a:ext cx="4251650" cy="31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1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B34DD3-59E9-4129-893E-0BEB01354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49" y="547331"/>
            <a:ext cx="10515600" cy="307294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create an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extraction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mixture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Washing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-up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liquid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77CB6CA-31BA-4CE9-8256-C677B5414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/>
          <a:stretch/>
        </p:blipFill>
        <p:spPr>
          <a:xfrm>
            <a:off x="6559420" y="1552224"/>
            <a:ext cx="4626428" cy="424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9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B34DD3-59E9-4129-893E-0BEB01354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16" y="2329477"/>
            <a:ext cx="5379098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mixture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3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disgregate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to isolate the DNA. A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made of “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fatty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matter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and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know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soap can divide the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molecules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lipids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 descr="Premium Photo | Macro close up of soap bubbles look like scientific image  of cell and cell membrane">
            <a:extLst>
              <a:ext uri="{FF2B5EF4-FFF2-40B4-BE49-F238E27FC236}">
                <a16:creationId xmlns:a16="http://schemas.microsoft.com/office/drawing/2014/main" id="{FC869779-EA1C-4E76-A6F0-67308B91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0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35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B34DD3-59E9-4129-893E-0BEB01354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02" y="1088506"/>
            <a:ext cx="497477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Reduce to pulp the banana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fork</a:t>
            </a:r>
            <a:endParaRPr lang="it-IT" sz="36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Mix the pulp of banana with the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extraction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liquid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00F477E-8692-40F6-976B-32A7B259E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56" y="0"/>
            <a:ext cx="5536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3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B34DD3-59E9-4129-893E-0BEB01354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724611"/>
            <a:ext cx="6039394" cy="510702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mixture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 degree (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high temperature can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destroy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DNA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molecula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Cool down the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mixture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some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cubes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last steps can accelerate the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DBD5337-1508-471A-A5D6-9DB224BFD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43" r="21165"/>
          <a:stretch/>
        </p:blipFill>
        <p:spPr>
          <a:xfrm>
            <a:off x="6627223" y="0"/>
            <a:ext cx="5564777" cy="68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9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B34DD3-59E9-4129-893E-0BEB01354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02" y="1088506"/>
            <a:ext cx="4135016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Filter the mix for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removing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pulp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D9CD308-52A8-48B0-A3E3-41F1AB7BD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69" y="0"/>
            <a:ext cx="6665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2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B34DD3-59E9-4129-893E-0BEB01354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02" y="1088506"/>
            <a:ext cx="517071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some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pineapple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juice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pineapple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contains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Bromelain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enzyme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destroy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proteins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surrounding</a:t>
            </a:r>
            <a:r>
              <a:rPr lang="it-IT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DNA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FB5F60-4E6D-47F4-96C1-94ED8E996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39" y="1116330"/>
            <a:ext cx="4343400" cy="46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451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286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Tema di Office</vt:lpstr>
      <vt:lpstr>How to extract the DNA from a fruit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how to extract the DNA from a fruit</dc:title>
  <dc:creator>antonio torriani</dc:creator>
  <cp:lastModifiedBy>antonio torriani</cp:lastModifiedBy>
  <cp:revision>6</cp:revision>
  <dcterms:created xsi:type="dcterms:W3CDTF">2021-05-05T14:40:57Z</dcterms:created>
  <dcterms:modified xsi:type="dcterms:W3CDTF">2021-05-07T17:25:58Z</dcterms:modified>
</cp:coreProperties>
</file>