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Century Gothic" panose="020B0502020202020204" pitchFamily="34" charset="0"/>
      <p:regular r:id="rId11"/>
      <p:bold r:id="rId12"/>
      <p:italic r:id="rId13"/>
      <p:boldItalic r:id="rId14"/>
    </p:embeddedFont>
    <p:embeddedFont>
      <p:font typeface="Verdana" panose="020B060403050404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4"/>
        <p:cNvGrpSpPr/>
        <p:nvPr/>
      </p:nvGrpSpPr>
      <p:grpSpPr>
        <a:xfrm>
          <a:off x="0" y="0"/>
          <a:ext cx="0" cy="0"/>
          <a:chOff x="0" y="0"/>
          <a:chExt cx="0" cy="0"/>
        </a:xfrm>
      </p:grpSpPr>
      <p:sp>
        <p:nvSpPr>
          <p:cNvPr id="15" name="Google Shape;15;p2"/>
          <p:cNvSpPr/>
          <p:nvPr/>
        </p:nvSpPr>
        <p:spPr>
          <a:xfrm rot="-5400000">
            <a:off x="7554353" y="5254283"/>
            <a:ext cx="1892949" cy="1294228"/>
          </a:xfrm>
          <a:prstGeom prst="triangle">
            <a:avLst>
              <a:gd name="adj" fmla="val 51323"/>
            </a:avLst>
          </a:prstGeom>
          <a:gradFill>
            <a:gsLst>
              <a:gs pos="0">
                <a:srgbClr val="AF7500"/>
              </a:gs>
              <a:gs pos="60000">
                <a:srgbClr val="FFCC00"/>
              </a:gs>
              <a:gs pos="100000">
                <a:srgbClr val="FFCF63"/>
              </a:gs>
            </a:gsLst>
            <a:lin ang="15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6" name="Google Shape;16;p2"/>
          <p:cNvSpPr txBox="1">
            <a:spLocks noGrp="1"/>
          </p:cNvSpPr>
          <p:nvPr>
            <p:ph type="ctrTitle"/>
          </p:nvPr>
        </p:nvSpPr>
        <p:spPr>
          <a:xfrm>
            <a:off x="540544" y="776288"/>
            <a:ext cx="8062912" cy="14700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rgbClr val="FFC351"/>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540544" y="2250280"/>
            <a:ext cx="8062912" cy="1752600"/>
          </a:xfrm>
          <a:prstGeom prst="rect">
            <a:avLst/>
          </a:prstGeom>
          <a:noFill/>
          <a:ln>
            <a:noFill/>
          </a:ln>
        </p:spPr>
        <p:txBody>
          <a:bodyPr spcFirstLastPara="1" wrap="square" lIns="91425" tIns="45700" rIns="91425" bIns="45700" anchor="t" anchorCtr="0">
            <a:noAutofit/>
          </a:bodyPr>
          <a:lstStyle>
            <a:lvl1pPr marR="36576" lvl="0" algn="r">
              <a:spcBef>
                <a:spcPts val="0"/>
              </a:spcBef>
              <a:spcAft>
                <a:spcPts val="0"/>
              </a:spcAft>
              <a:buSzPts val="2400"/>
              <a:buNone/>
              <a:defRPr>
                <a:solidFill>
                  <a:schemeClr val="lt1"/>
                </a:solidFill>
              </a:defRPr>
            </a:lvl1pPr>
            <a:lvl2pPr lvl="1" algn="ctr">
              <a:spcBef>
                <a:spcPts val="360"/>
              </a:spcBef>
              <a:spcAft>
                <a:spcPts val="0"/>
              </a:spcAft>
              <a:buSzPts val="1710"/>
              <a:buNone/>
              <a:defRPr/>
            </a:lvl2pPr>
            <a:lvl3pPr lvl="2" algn="ctr">
              <a:spcBef>
                <a:spcPts val="360"/>
              </a:spcBef>
              <a:spcAft>
                <a:spcPts val="0"/>
              </a:spcAft>
              <a:buSzPts val="180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18" name="Google Shape;18;p2"/>
          <p:cNvSpPr txBox="1">
            <a:spLocks noGrp="1"/>
          </p:cNvSpPr>
          <p:nvPr>
            <p:ph type="dt" idx="10"/>
          </p:nvPr>
        </p:nvSpPr>
        <p:spPr>
          <a:xfrm>
            <a:off x="1371600" y="6012656"/>
            <a:ext cx="5791200" cy="365125"/>
          </a:xfrm>
          <a:prstGeom prst="rect">
            <a:avLst/>
          </a:prstGeom>
          <a:noFill/>
          <a:ln>
            <a:noFill/>
          </a:ln>
        </p:spPr>
        <p:txBody>
          <a:bodyPr spcFirstLastPara="1" wrap="square" lIns="91425" tIns="0" rIns="91425" bIns="0" anchor="t" anchorCtr="0">
            <a:noAutofit/>
          </a:bodyPr>
          <a:lstStyle>
            <a:lvl1pPr lvl="0" algn="r">
              <a:spcBef>
                <a:spcPts val="0"/>
              </a:spcBef>
              <a:spcAft>
                <a:spcPts val="0"/>
              </a:spcAft>
              <a:buSzPts val="1400"/>
              <a:buNone/>
              <a:defRPr sz="1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371600" y="5650704"/>
            <a:ext cx="5791200" cy="365125"/>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392247" y="5752307"/>
            <a:ext cx="50292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300" b="0" i="0" u="none" strike="noStrike" cap="none">
                <a:solidFill>
                  <a:srgbClr val="FFFFFF"/>
                </a:solidFill>
                <a:latin typeface="Century Gothic"/>
                <a:ea typeface="Century Gothic"/>
                <a:cs typeface="Century Gothic"/>
                <a:sym typeface="Century Gothic"/>
              </a:defRPr>
            </a:lvl1pPr>
            <a:lvl2pPr marL="0" lvl="1" indent="0" algn="ctr">
              <a:spcBef>
                <a:spcPts val="0"/>
              </a:spcBef>
              <a:buNone/>
              <a:defRPr sz="1300" b="0" i="0" u="none" strike="noStrike" cap="none">
                <a:solidFill>
                  <a:srgbClr val="FFFFFF"/>
                </a:solidFill>
                <a:latin typeface="Century Gothic"/>
                <a:ea typeface="Century Gothic"/>
                <a:cs typeface="Century Gothic"/>
                <a:sym typeface="Century Gothic"/>
              </a:defRPr>
            </a:lvl2pPr>
            <a:lvl3pPr marL="0" lvl="2" indent="0" algn="ctr">
              <a:spcBef>
                <a:spcPts val="0"/>
              </a:spcBef>
              <a:buNone/>
              <a:defRPr sz="1300" b="0" i="0" u="none" strike="noStrike" cap="none">
                <a:solidFill>
                  <a:srgbClr val="FFFFFF"/>
                </a:solidFill>
                <a:latin typeface="Century Gothic"/>
                <a:ea typeface="Century Gothic"/>
                <a:cs typeface="Century Gothic"/>
                <a:sym typeface="Century Gothic"/>
              </a:defRPr>
            </a:lvl3pPr>
            <a:lvl4pPr marL="0" lvl="3" indent="0" algn="ctr">
              <a:spcBef>
                <a:spcPts val="0"/>
              </a:spcBef>
              <a:buNone/>
              <a:defRPr sz="1300" b="0" i="0" u="none" strike="noStrike" cap="none">
                <a:solidFill>
                  <a:srgbClr val="FFFFFF"/>
                </a:solidFill>
                <a:latin typeface="Century Gothic"/>
                <a:ea typeface="Century Gothic"/>
                <a:cs typeface="Century Gothic"/>
                <a:sym typeface="Century Gothic"/>
              </a:defRPr>
            </a:lvl4pPr>
            <a:lvl5pPr marL="0" lvl="4" indent="0" algn="ctr">
              <a:spcBef>
                <a:spcPts val="0"/>
              </a:spcBef>
              <a:buNone/>
              <a:defRPr sz="1300" b="0" i="0" u="none" strike="noStrike" cap="none">
                <a:solidFill>
                  <a:srgbClr val="FFFFFF"/>
                </a:solidFill>
                <a:latin typeface="Century Gothic"/>
                <a:ea typeface="Century Gothic"/>
                <a:cs typeface="Century Gothic"/>
                <a:sym typeface="Century Gothic"/>
              </a:defRPr>
            </a:lvl5pPr>
            <a:lvl6pPr marL="0" lvl="5" indent="0" algn="ctr">
              <a:spcBef>
                <a:spcPts val="0"/>
              </a:spcBef>
              <a:buNone/>
              <a:defRPr sz="1300" b="0" i="0" u="none" strike="noStrike" cap="none">
                <a:solidFill>
                  <a:srgbClr val="FFFFFF"/>
                </a:solidFill>
                <a:latin typeface="Century Gothic"/>
                <a:ea typeface="Century Gothic"/>
                <a:cs typeface="Century Gothic"/>
                <a:sym typeface="Century Gothic"/>
              </a:defRPr>
            </a:lvl6pPr>
            <a:lvl7pPr marL="0" lvl="6" indent="0" algn="ctr">
              <a:spcBef>
                <a:spcPts val="0"/>
              </a:spcBef>
              <a:buNone/>
              <a:defRPr sz="1300" b="0" i="0" u="none" strike="noStrike" cap="none">
                <a:solidFill>
                  <a:srgbClr val="FFFFFF"/>
                </a:solidFill>
                <a:latin typeface="Century Gothic"/>
                <a:ea typeface="Century Gothic"/>
                <a:cs typeface="Century Gothic"/>
                <a:sym typeface="Century Gothic"/>
              </a:defRPr>
            </a:lvl7pPr>
            <a:lvl8pPr marL="0" lvl="7" indent="0" algn="ctr">
              <a:spcBef>
                <a:spcPts val="0"/>
              </a:spcBef>
              <a:buNone/>
              <a:defRPr sz="1300" b="0" i="0" u="none" strike="noStrike" cap="none">
                <a:solidFill>
                  <a:srgbClr val="FFFFFF"/>
                </a:solidFill>
                <a:latin typeface="Century Gothic"/>
                <a:ea typeface="Century Gothic"/>
                <a:cs typeface="Century Gothic"/>
                <a:sym typeface="Century Gothic"/>
              </a:defRPr>
            </a:lvl8pPr>
            <a:lvl9pPr marL="0" lvl="8" indent="0" algn="ctr">
              <a:spcBef>
                <a:spcPts val="0"/>
              </a:spcBef>
              <a:buNone/>
              <a:defRPr sz="13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457200" y="267494"/>
            <a:ext cx="8229600" cy="139903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C3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rot="5400000">
            <a:off x="2286000" y="54008"/>
            <a:ext cx="4572000" cy="82296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37185" algn="l">
              <a:spcBef>
                <a:spcPts val="360"/>
              </a:spcBef>
              <a:spcAft>
                <a:spcPts val="0"/>
              </a:spcAft>
              <a:buSzPts val="171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9" name="Google Shape;79;p11"/>
          <p:cNvSpPr txBox="1">
            <a:spLocks noGrp="1"/>
          </p:cNvSpPr>
          <p:nvPr>
            <p:ph type="dt" idx="10"/>
          </p:nvPr>
        </p:nvSpPr>
        <p:spPr>
          <a:xfrm>
            <a:off x="4791456" y="6480969"/>
            <a:ext cx="213360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457200" y="6481890"/>
            <a:ext cx="4260056" cy="30083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4991100" y="2171700"/>
            <a:ext cx="5486400" cy="1905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C3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838200" y="0"/>
            <a:ext cx="5486400" cy="62484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37185" algn="l">
              <a:spcBef>
                <a:spcPts val="360"/>
              </a:spcBef>
              <a:spcAft>
                <a:spcPts val="0"/>
              </a:spcAft>
              <a:buSzPts val="171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5" name="Google Shape;85;p12"/>
          <p:cNvSpPr txBox="1">
            <a:spLocks noGrp="1"/>
          </p:cNvSpPr>
          <p:nvPr>
            <p:ph type="dt" idx="10"/>
          </p:nvPr>
        </p:nvSpPr>
        <p:spPr>
          <a:xfrm>
            <a:off x="4791456" y="6480969"/>
            <a:ext cx="213360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57200" y="6481890"/>
            <a:ext cx="4260056" cy="30083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67494"/>
            <a:ext cx="8229600" cy="139903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C3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882808"/>
            <a:ext cx="8229600" cy="45720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37185" algn="l">
              <a:spcBef>
                <a:spcPts val="360"/>
              </a:spcBef>
              <a:spcAft>
                <a:spcPts val="0"/>
              </a:spcAft>
              <a:buSzPts val="171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4" name="Google Shape;24;p3"/>
          <p:cNvSpPr txBox="1">
            <a:spLocks noGrp="1"/>
          </p:cNvSpPr>
          <p:nvPr>
            <p:ph type="dt" idx="10"/>
          </p:nvPr>
        </p:nvSpPr>
        <p:spPr>
          <a:xfrm>
            <a:off x="4791456" y="6480048"/>
            <a:ext cx="213360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57200" y="6480969"/>
            <a:ext cx="4260056" cy="30083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67494"/>
            <a:ext cx="8229600" cy="139903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C351"/>
              </a:buClr>
              <a:buSzPts val="42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57200" y="1722437"/>
            <a:ext cx="4038600" cy="4525963"/>
          </a:xfrm>
          <a:prstGeom prst="rect">
            <a:avLst/>
          </a:prstGeom>
          <a:noFill/>
          <a:ln>
            <a:noFill/>
          </a:ln>
        </p:spPr>
        <p:txBody>
          <a:bodyPr spcFirstLastPara="1" wrap="square" lIns="91425" tIns="45700" rIns="91425" bIns="45700" anchor="t" anchorCtr="0">
            <a:noAutofit/>
          </a:bodyPr>
          <a:lstStyle>
            <a:lvl1pPr marL="457200" lvl="0" indent="-360680" algn="l">
              <a:spcBef>
                <a:spcPts val="520"/>
              </a:spcBef>
              <a:spcAft>
                <a:spcPts val="0"/>
              </a:spcAft>
              <a:buSzPts val="2080"/>
              <a:buChar char="⦿"/>
              <a:defRPr sz="2600"/>
            </a:lvl1pPr>
            <a:lvl2pPr marL="914400" lvl="1" indent="-373380" algn="l">
              <a:spcBef>
                <a:spcPts val="480"/>
              </a:spcBef>
              <a:spcAft>
                <a:spcPts val="0"/>
              </a:spcAft>
              <a:buSzPts val="228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 name="Google Shape;30;p4"/>
          <p:cNvSpPr txBox="1">
            <a:spLocks noGrp="1"/>
          </p:cNvSpPr>
          <p:nvPr>
            <p:ph type="body" idx="2"/>
          </p:nvPr>
        </p:nvSpPr>
        <p:spPr>
          <a:xfrm>
            <a:off x="4648200" y="1722437"/>
            <a:ext cx="4038600" cy="4525963"/>
          </a:xfrm>
          <a:prstGeom prst="rect">
            <a:avLst/>
          </a:prstGeom>
          <a:noFill/>
          <a:ln>
            <a:noFill/>
          </a:ln>
        </p:spPr>
        <p:txBody>
          <a:bodyPr spcFirstLastPara="1" wrap="square" lIns="91425" tIns="45700" rIns="91425" bIns="45700" anchor="t" anchorCtr="0">
            <a:noAutofit/>
          </a:bodyPr>
          <a:lstStyle>
            <a:lvl1pPr marL="457200" lvl="0" indent="-360680" algn="l">
              <a:spcBef>
                <a:spcPts val="520"/>
              </a:spcBef>
              <a:spcAft>
                <a:spcPts val="0"/>
              </a:spcAft>
              <a:buSzPts val="2080"/>
              <a:buChar char="⦿"/>
              <a:defRPr sz="2600"/>
            </a:lvl1pPr>
            <a:lvl2pPr marL="914400" lvl="1" indent="-373380" algn="l">
              <a:spcBef>
                <a:spcPts val="480"/>
              </a:spcBef>
              <a:spcAft>
                <a:spcPts val="0"/>
              </a:spcAft>
              <a:buSzPts val="228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1" name="Google Shape;31;p4"/>
          <p:cNvSpPr txBox="1">
            <a:spLocks noGrp="1"/>
          </p:cNvSpPr>
          <p:nvPr>
            <p:ph type="dt" idx="10"/>
          </p:nvPr>
        </p:nvSpPr>
        <p:spPr>
          <a:xfrm>
            <a:off x="4791456" y="6480969"/>
            <a:ext cx="213360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57200" y="6480969"/>
            <a:ext cx="4260056" cy="30175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Intestazione sezione" type="secHead">
  <p:cSld name="SECTION_HEADER">
    <p:bg>
      <p:bgPr>
        <a:gradFill>
          <a:gsLst>
            <a:gs pos="0">
              <a:schemeClr val="dk1"/>
            </a:gs>
            <a:gs pos="60000">
              <a:schemeClr val="dk1"/>
            </a:gs>
            <a:gs pos="100000">
              <a:srgbClr val="6C6C6C"/>
            </a:gs>
          </a:gsLst>
          <a:lin ang="5400000" scaled="0"/>
        </a:gradFill>
        <a:effectLst/>
      </p:bgPr>
    </p:bg>
    <p:spTree>
      <p:nvGrpSpPr>
        <p:cNvPr id="1" name="Shape 34"/>
        <p:cNvGrpSpPr/>
        <p:nvPr/>
      </p:nvGrpSpPr>
      <p:grpSpPr>
        <a:xfrm>
          <a:off x="0" y="0"/>
          <a:ext cx="0" cy="0"/>
          <a:chOff x="0" y="0"/>
          <a:chExt cx="0" cy="0"/>
        </a:xfrm>
      </p:grpSpPr>
      <p:sp>
        <p:nvSpPr>
          <p:cNvPr id="35" name="Google Shape;35;p5"/>
          <p:cNvSpPr/>
          <p:nvPr/>
        </p:nvSpPr>
        <p:spPr>
          <a:xfrm rot="10800000" flipH="1">
            <a:off x="7034" y="7034"/>
            <a:ext cx="9129932" cy="6836899"/>
          </a:xfrm>
          <a:prstGeom prst="rtTriangle">
            <a:avLst/>
          </a:prstGeom>
          <a:gradFill>
            <a:gsLst>
              <a:gs pos="0">
                <a:srgbClr val="D4D4D6">
                  <a:alpha val="9803"/>
                </a:srgbClr>
              </a:gs>
              <a:gs pos="70000">
                <a:srgbClr val="D4D4D6">
                  <a:alpha val="7843"/>
                </a:srgbClr>
              </a:gs>
              <a:gs pos="100000">
                <a:srgbClr val="D4D4D6">
                  <a:alpha val="784"/>
                </a:srgbClr>
              </a:gs>
            </a:gsLst>
            <a:lin ang="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6" name="Google Shape;36;p5"/>
          <p:cNvSpPr/>
          <p:nvPr/>
        </p:nvSpPr>
        <p:spPr>
          <a:xfrm rot="-5400000" flipH="1">
            <a:off x="7554353" y="309490"/>
            <a:ext cx="1892949" cy="1294228"/>
          </a:xfrm>
          <a:prstGeom prst="triangle">
            <a:avLst>
              <a:gd name="adj" fmla="val 51323"/>
            </a:avLst>
          </a:prstGeom>
          <a:gradFill>
            <a:gsLst>
              <a:gs pos="0">
                <a:srgbClr val="AF7500"/>
              </a:gs>
              <a:gs pos="60000">
                <a:srgbClr val="FFCC00"/>
              </a:gs>
              <a:gs pos="100000">
                <a:srgbClr val="FFCF63"/>
              </a:gs>
            </a:gsLst>
            <a:lin ang="15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 name="Google Shape;37;p5"/>
          <p:cNvSpPr txBox="1">
            <a:spLocks noGrp="1"/>
          </p:cNvSpPr>
          <p:nvPr>
            <p:ph type="dt" idx="10"/>
          </p:nvPr>
        </p:nvSpPr>
        <p:spPr>
          <a:xfrm>
            <a:off x="6955632" y="6477000"/>
            <a:ext cx="21336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619376" y="6480969"/>
            <a:ext cx="4260056" cy="30083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451056" y="809624"/>
            <a:ext cx="502920" cy="30083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cxnSp>
        <p:nvCxnSpPr>
          <p:cNvPr id="40" name="Google Shape;40;p5"/>
          <p:cNvCxnSpPr/>
          <p:nvPr/>
        </p:nvCxnSpPr>
        <p:spPr>
          <a:xfrm rot="10800000">
            <a:off x="6468794" y="9381"/>
            <a:ext cx="2672861" cy="1900210"/>
          </a:xfrm>
          <a:prstGeom prst="straightConnector1">
            <a:avLst/>
          </a:prstGeom>
          <a:noFill/>
          <a:ln w="9525" cap="rnd" cmpd="sng">
            <a:solidFill>
              <a:srgbClr val="BEC2CC">
                <a:alpha val="44705"/>
              </a:srgbClr>
            </a:solidFill>
            <a:prstDash val="solid"/>
            <a:round/>
            <a:headEnd type="none" w="sm" len="sm"/>
            <a:tailEnd type="none" w="sm" len="sm"/>
          </a:ln>
        </p:spPr>
      </p:cxnSp>
      <p:cxnSp>
        <p:nvCxnSpPr>
          <p:cNvPr id="41" name="Google Shape;41;p5"/>
          <p:cNvCxnSpPr/>
          <p:nvPr/>
        </p:nvCxnSpPr>
        <p:spPr>
          <a:xfrm rot="10800000" flipH="1">
            <a:off x="0" y="7034"/>
            <a:ext cx="9136966" cy="6843933"/>
          </a:xfrm>
          <a:prstGeom prst="straightConnector1">
            <a:avLst/>
          </a:prstGeom>
          <a:noFill/>
          <a:ln w="9525" cap="rnd" cmpd="sng">
            <a:solidFill>
              <a:srgbClr val="B7BBC7">
                <a:alpha val="34901"/>
              </a:srgbClr>
            </a:solidFill>
            <a:prstDash val="solid"/>
            <a:round/>
            <a:headEnd type="none" w="sm" len="sm"/>
            <a:tailEnd type="none" w="sm" len="sm"/>
          </a:ln>
        </p:spPr>
      </p:cxnSp>
      <p:sp>
        <p:nvSpPr>
          <p:cNvPr id="42" name="Google Shape;42;p5"/>
          <p:cNvSpPr txBox="1">
            <a:spLocks noGrp="1"/>
          </p:cNvSpPr>
          <p:nvPr>
            <p:ph type="title"/>
          </p:nvPr>
        </p:nvSpPr>
        <p:spPr>
          <a:xfrm>
            <a:off x="381000" y="271464"/>
            <a:ext cx="7239000" cy="13620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C351"/>
              </a:buClr>
              <a:buSzPts val="3600"/>
              <a:buFont typeface="Century Gothic"/>
              <a:buNone/>
              <a:defRPr sz="36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381000" y="1633536"/>
            <a:ext cx="3886200" cy="22860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1600"/>
              <a:buNone/>
              <a:defRPr sz="2000">
                <a:solidFill>
                  <a:schemeClr val="lt1"/>
                </a:solidFill>
              </a:defRPr>
            </a:lvl1pPr>
            <a:lvl2pPr marL="914400" lvl="1" indent="-228600" algn="l">
              <a:spcBef>
                <a:spcPts val="360"/>
              </a:spcBef>
              <a:spcAft>
                <a:spcPts val="0"/>
              </a:spcAft>
              <a:buSzPts val="1710"/>
              <a:buNone/>
              <a:defRPr sz="1800">
                <a:solidFill>
                  <a:schemeClr val="lt1"/>
                </a:solidFill>
              </a:defRPr>
            </a:lvl2pPr>
            <a:lvl3pPr marL="1371600" lvl="2" indent="-228600" algn="l">
              <a:spcBef>
                <a:spcPts val="320"/>
              </a:spcBef>
              <a:spcAft>
                <a:spcPts val="0"/>
              </a:spcAft>
              <a:buSzPts val="160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fronto" type="twoTxTwoObj">
  <p:cSld name="TWO_OBJECTS_WITH_TEXT">
    <p:bg>
      <p:bgPr>
        <a:gradFill>
          <a:gsLst>
            <a:gs pos="0">
              <a:srgbClr val="324062"/>
            </a:gs>
            <a:gs pos="60000">
              <a:srgbClr val="435785"/>
            </a:gs>
            <a:gs pos="100000">
              <a:srgbClr val="697DB1"/>
            </a:gs>
          </a:gsLst>
          <a:lin ang="5400000" scaled="0"/>
        </a:gradFill>
        <a:effectLst/>
      </p:bgPr>
    </p:bg>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rot="-5400000">
            <a:off x="-2295358" y="2834288"/>
            <a:ext cx="6153912" cy="10668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3300"/>
              <a:buFont typeface="Century Gothic"/>
              <a:buNone/>
              <a:defRPr sz="33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rot="-5400000">
            <a:off x="146758" y="1508980"/>
            <a:ext cx="3017520" cy="581024"/>
          </a:xfrm>
          <a:prstGeom prst="rect">
            <a:avLst/>
          </a:prstGeom>
          <a:solidFill>
            <a:schemeClr val="dk1"/>
          </a:solidFill>
          <a:ln>
            <a:noFill/>
          </a:ln>
        </p:spPr>
        <p:txBody>
          <a:bodyPr spcFirstLastPara="1" wrap="square" lIns="91425" tIns="45700" rIns="91425" bIns="45700" anchor="ctr" anchorCtr="0">
            <a:noAutofit/>
          </a:bodyPr>
          <a:lstStyle>
            <a:lvl1pPr marL="457200" lvl="0" indent="-228600" algn="ctr">
              <a:spcBef>
                <a:spcPts val="320"/>
              </a:spcBef>
              <a:spcAft>
                <a:spcPts val="0"/>
              </a:spcAft>
              <a:buSzPts val="1280"/>
              <a:buNone/>
              <a:defRPr sz="1600" b="0">
                <a:solidFill>
                  <a:schemeClr val="lt1"/>
                </a:solidFill>
              </a:defRPr>
            </a:lvl1pPr>
            <a:lvl2pPr marL="914400" lvl="1" indent="-228600" algn="l">
              <a:spcBef>
                <a:spcPts val="400"/>
              </a:spcBef>
              <a:spcAft>
                <a:spcPts val="0"/>
              </a:spcAft>
              <a:buSzPts val="19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7" name="Google Shape;47;p6"/>
          <p:cNvSpPr txBox="1">
            <a:spLocks noGrp="1"/>
          </p:cNvSpPr>
          <p:nvPr>
            <p:ph type="body" idx="2"/>
          </p:nvPr>
        </p:nvSpPr>
        <p:spPr>
          <a:xfrm rot="-5400000">
            <a:off x="146758" y="4645372"/>
            <a:ext cx="3017520" cy="581024"/>
          </a:xfrm>
          <a:prstGeom prst="rect">
            <a:avLst/>
          </a:prstGeom>
          <a:solidFill>
            <a:schemeClr val="dk1"/>
          </a:solidFill>
          <a:ln>
            <a:noFill/>
          </a:ln>
        </p:spPr>
        <p:txBody>
          <a:bodyPr spcFirstLastPara="1" wrap="square" lIns="91425" tIns="45700" rIns="91425" bIns="45700" anchor="ctr" anchorCtr="0">
            <a:noAutofit/>
          </a:bodyPr>
          <a:lstStyle>
            <a:lvl1pPr marL="457200" lvl="0" indent="-228600" algn="ctr">
              <a:spcBef>
                <a:spcPts val="320"/>
              </a:spcBef>
              <a:spcAft>
                <a:spcPts val="0"/>
              </a:spcAft>
              <a:buSzPts val="1280"/>
              <a:buNone/>
              <a:defRPr sz="1600" b="0">
                <a:solidFill>
                  <a:schemeClr val="lt1"/>
                </a:solidFill>
              </a:defRPr>
            </a:lvl1pPr>
            <a:lvl2pPr marL="914400" lvl="1" indent="-228600" algn="l">
              <a:spcBef>
                <a:spcPts val="400"/>
              </a:spcBef>
              <a:spcAft>
                <a:spcPts val="0"/>
              </a:spcAft>
              <a:buSzPts val="19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8" name="Google Shape;48;p6"/>
          <p:cNvSpPr txBox="1">
            <a:spLocks noGrp="1"/>
          </p:cNvSpPr>
          <p:nvPr>
            <p:ph type="body" idx="3"/>
          </p:nvPr>
        </p:nvSpPr>
        <p:spPr>
          <a:xfrm>
            <a:off x="2022230" y="290732"/>
            <a:ext cx="6858000" cy="3017520"/>
          </a:xfrm>
          <a:prstGeom prst="rect">
            <a:avLst/>
          </a:prstGeom>
          <a:noFill/>
          <a:ln>
            <a:noFill/>
          </a:ln>
        </p:spPr>
        <p:txBody>
          <a:bodyPr spcFirstLastPara="1" wrap="square" lIns="91425" tIns="45700" rIns="91425" bIns="45700" anchor="t" anchorCtr="0">
            <a:noAutofit/>
          </a:bodyPr>
          <a:lstStyle>
            <a:lvl1pPr marL="457200" lvl="0" indent="-350520" algn="l">
              <a:spcBef>
                <a:spcPts val="480"/>
              </a:spcBef>
              <a:spcAft>
                <a:spcPts val="0"/>
              </a:spcAft>
              <a:buSzPts val="1920"/>
              <a:buChar char="⦿"/>
              <a:defRPr sz="2400"/>
            </a:lvl1pPr>
            <a:lvl2pPr marL="914400" lvl="1" indent="-349250" algn="l">
              <a:spcBef>
                <a:spcPts val="400"/>
              </a:spcBef>
              <a:spcAft>
                <a:spcPts val="0"/>
              </a:spcAft>
              <a:buSzPts val="19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9" name="Google Shape;49;p6"/>
          <p:cNvSpPr txBox="1">
            <a:spLocks noGrp="1"/>
          </p:cNvSpPr>
          <p:nvPr>
            <p:ph type="body" idx="4"/>
          </p:nvPr>
        </p:nvSpPr>
        <p:spPr>
          <a:xfrm>
            <a:off x="2022230" y="3427124"/>
            <a:ext cx="6858000" cy="3017520"/>
          </a:xfrm>
          <a:prstGeom prst="rect">
            <a:avLst/>
          </a:prstGeom>
          <a:noFill/>
          <a:ln>
            <a:noFill/>
          </a:ln>
        </p:spPr>
        <p:txBody>
          <a:bodyPr spcFirstLastPara="1" wrap="square" lIns="91425" tIns="45700" rIns="91425" bIns="45700" anchor="t" anchorCtr="0">
            <a:noAutofit/>
          </a:bodyPr>
          <a:lstStyle>
            <a:lvl1pPr marL="457200" lvl="0" indent="-350520" algn="l">
              <a:spcBef>
                <a:spcPts val="480"/>
              </a:spcBef>
              <a:spcAft>
                <a:spcPts val="0"/>
              </a:spcAft>
              <a:buSzPts val="1920"/>
              <a:buChar char="⦿"/>
              <a:defRPr sz="2400"/>
            </a:lvl1pPr>
            <a:lvl2pPr marL="914400" lvl="1" indent="-349250" algn="l">
              <a:spcBef>
                <a:spcPts val="400"/>
              </a:spcBef>
              <a:spcAft>
                <a:spcPts val="0"/>
              </a:spcAft>
              <a:buSzPts val="19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0" name="Google Shape;50;p6"/>
          <p:cNvSpPr txBox="1">
            <a:spLocks noGrp="1"/>
          </p:cNvSpPr>
          <p:nvPr>
            <p:ph type="dt" idx="10"/>
          </p:nvPr>
        </p:nvSpPr>
        <p:spPr>
          <a:xfrm>
            <a:off x="4791456" y="6480969"/>
            <a:ext cx="2130552"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457200" y="6480969"/>
            <a:ext cx="4261104" cy="30175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7589520" y="6483096"/>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1200">
                <a:solidFill>
                  <a:schemeClr val="lt1"/>
                </a:solidFill>
                <a:latin typeface="Century Gothic"/>
                <a:ea typeface="Century Gothic"/>
                <a:cs typeface="Century Gothic"/>
                <a:sym typeface="Century Gothic"/>
              </a:defRPr>
            </a:lvl1pPr>
            <a:lvl2pPr marL="0" lvl="1" indent="0" algn="ctr">
              <a:spcBef>
                <a:spcPts val="0"/>
              </a:spcBef>
              <a:buNone/>
              <a:defRPr sz="1200">
                <a:solidFill>
                  <a:schemeClr val="lt1"/>
                </a:solidFill>
                <a:latin typeface="Century Gothic"/>
                <a:ea typeface="Century Gothic"/>
                <a:cs typeface="Century Gothic"/>
                <a:sym typeface="Century Gothic"/>
              </a:defRPr>
            </a:lvl2pPr>
            <a:lvl3pPr marL="0" lvl="2" indent="0" algn="ctr">
              <a:spcBef>
                <a:spcPts val="0"/>
              </a:spcBef>
              <a:buNone/>
              <a:defRPr sz="1200">
                <a:solidFill>
                  <a:schemeClr val="lt1"/>
                </a:solidFill>
                <a:latin typeface="Century Gothic"/>
                <a:ea typeface="Century Gothic"/>
                <a:cs typeface="Century Gothic"/>
                <a:sym typeface="Century Gothic"/>
              </a:defRPr>
            </a:lvl3pPr>
            <a:lvl4pPr marL="0" lvl="3" indent="0" algn="ctr">
              <a:spcBef>
                <a:spcPts val="0"/>
              </a:spcBef>
              <a:buNone/>
              <a:defRPr sz="1200">
                <a:solidFill>
                  <a:schemeClr val="lt1"/>
                </a:solidFill>
                <a:latin typeface="Century Gothic"/>
                <a:ea typeface="Century Gothic"/>
                <a:cs typeface="Century Gothic"/>
                <a:sym typeface="Century Gothic"/>
              </a:defRPr>
            </a:lvl4pPr>
            <a:lvl5pPr marL="0" lvl="4" indent="0" algn="ctr">
              <a:spcBef>
                <a:spcPts val="0"/>
              </a:spcBef>
              <a:buNone/>
              <a:defRPr sz="1200">
                <a:solidFill>
                  <a:schemeClr val="lt1"/>
                </a:solidFill>
                <a:latin typeface="Century Gothic"/>
                <a:ea typeface="Century Gothic"/>
                <a:cs typeface="Century Gothic"/>
                <a:sym typeface="Century Gothic"/>
              </a:defRPr>
            </a:lvl5pPr>
            <a:lvl6pPr marL="0" lvl="5" indent="0" algn="ctr">
              <a:spcBef>
                <a:spcPts val="0"/>
              </a:spcBef>
              <a:buNone/>
              <a:defRPr sz="1200">
                <a:solidFill>
                  <a:schemeClr val="lt1"/>
                </a:solidFill>
                <a:latin typeface="Century Gothic"/>
                <a:ea typeface="Century Gothic"/>
                <a:cs typeface="Century Gothic"/>
                <a:sym typeface="Century Gothic"/>
              </a:defRPr>
            </a:lvl6pPr>
            <a:lvl7pPr marL="0" lvl="6" indent="0" algn="ctr">
              <a:spcBef>
                <a:spcPts val="0"/>
              </a:spcBef>
              <a:buNone/>
              <a:defRPr sz="1200">
                <a:solidFill>
                  <a:schemeClr val="lt1"/>
                </a:solidFill>
                <a:latin typeface="Century Gothic"/>
                <a:ea typeface="Century Gothic"/>
                <a:cs typeface="Century Gothic"/>
                <a:sym typeface="Century Gothic"/>
              </a:defRPr>
            </a:lvl7pPr>
            <a:lvl8pPr marL="0" lvl="7" indent="0" algn="ctr">
              <a:spcBef>
                <a:spcPts val="0"/>
              </a:spcBef>
              <a:buNone/>
              <a:defRPr sz="1200">
                <a:solidFill>
                  <a:schemeClr val="lt1"/>
                </a:solidFill>
                <a:latin typeface="Century Gothic"/>
                <a:ea typeface="Century Gothic"/>
                <a:cs typeface="Century Gothic"/>
                <a:sym typeface="Century Gothic"/>
              </a:defRPr>
            </a:lvl8pPr>
            <a:lvl9pPr marL="0" lvl="8" indent="0" algn="ctr">
              <a:spcBef>
                <a:spcPts val="0"/>
              </a:spcBef>
              <a:buNone/>
              <a:defRPr sz="12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457200" y="267494"/>
            <a:ext cx="8229600" cy="139903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C351"/>
              </a:buClr>
              <a:buSzPts val="4200"/>
              <a:buFont typeface="Century Gothic"/>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dt" idx="10"/>
          </p:nvPr>
        </p:nvSpPr>
        <p:spPr>
          <a:xfrm>
            <a:off x="4791456" y="6480969"/>
            <a:ext cx="213360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57200" y="6481890"/>
            <a:ext cx="4260056" cy="30083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8"/>
        <p:cNvGrpSpPr/>
        <p:nvPr/>
      </p:nvGrpSpPr>
      <p:grpSpPr>
        <a:xfrm>
          <a:off x="0" y="0"/>
          <a:ext cx="0" cy="0"/>
          <a:chOff x="0" y="0"/>
          <a:chExt cx="0" cy="0"/>
        </a:xfrm>
      </p:grpSpPr>
      <p:sp>
        <p:nvSpPr>
          <p:cNvPr id="59" name="Google Shape;59;p8"/>
          <p:cNvSpPr txBox="1">
            <a:spLocks noGrp="1"/>
          </p:cNvSpPr>
          <p:nvPr>
            <p:ph type="dt" idx="10"/>
          </p:nvPr>
        </p:nvSpPr>
        <p:spPr>
          <a:xfrm>
            <a:off x="4791456" y="6480969"/>
            <a:ext cx="213360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57200" y="6481890"/>
            <a:ext cx="4260056" cy="30083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uto con didascalia" type="objTx">
  <p:cSld name="OBJECT_WITH_CAPTION_TEXT">
    <p:bg>
      <p:bgPr>
        <a:gradFill>
          <a:gsLst>
            <a:gs pos="0">
              <a:srgbClr val="324062"/>
            </a:gs>
            <a:gs pos="60000">
              <a:srgbClr val="435785"/>
            </a:gs>
            <a:gs pos="100000">
              <a:srgbClr val="697DB1"/>
            </a:gs>
          </a:gsLst>
          <a:lin ang="5400000" scaled="0"/>
        </a:gradFill>
        <a:effectLst/>
      </p:bgPr>
    </p:bg>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rot="-5400000">
            <a:off x="-2295144" y="2882264"/>
            <a:ext cx="5943600" cy="914400"/>
          </a:xfrm>
          <a:prstGeom prst="rect">
            <a:avLst/>
          </a:prstGeom>
          <a:noFill/>
          <a:ln>
            <a:noFill/>
          </a:ln>
        </p:spPr>
        <p:txBody>
          <a:bodyPr spcFirstLastPara="1" wrap="square" lIns="91425" tIns="45700" rIns="91425" bIns="45700" anchor="b" anchorCtr="0">
            <a:noAutofit/>
          </a:bodyPr>
          <a:lstStyle>
            <a:lvl1pPr marR="18288" lvl="0" algn="r">
              <a:spcBef>
                <a:spcPts val="0"/>
              </a:spcBef>
              <a:spcAft>
                <a:spcPts val="0"/>
              </a:spcAft>
              <a:buClr>
                <a:srgbClr val="FFC351"/>
              </a:buClr>
              <a:buSzPts val="2900"/>
              <a:buFont typeface="Century Gothic"/>
              <a:buNone/>
              <a:defRPr sz="29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1135856" y="367664"/>
            <a:ext cx="2438400" cy="5943600"/>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SzPts val="1120"/>
              <a:buNone/>
              <a:defRPr sz="1400"/>
            </a:lvl1pPr>
            <a:lvl2pPr marL="914400" lvl="1" indent="-228600" algn="l">
              <a:spcBef>
                <a:spcPts val="240"/>
              </a:spcBef>
              <a:spcAft>
                <a:spcPts val="0"/>
              </a:spcAft>
              <a:buSzPts val="114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5" name="Google Shape;65;p9"/>
          <p:cNvSpPr txBox="1">
            <a:spLocks noGrp="1"/>
          </p:cNvSpPr>
          <p:nvPr>
            <p:ph type="body" idx="2"/>
          </p:nvPr>
        </p:nvSpPr>
        <p:spPr>
          <a:xfrm>
            <a:off x="3651250" y="320040"/>
            <a:ext cx="5276088" cy="5989320"/>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SzPts val="2400"/>
              <a:buChar char="⦿"/>
              <a:defRPr sz="3000"/>
            </a:lvl1pPr>
            <a:lvl2pPr marL="914400" lvl="1" indent="-385444" algn="l">
              <a:spcBef>
                <a:spcPts val="520"/>
              </a:spcBef>
              <a:spcAft>
                <a:spcPts val="0"/>
              </a:spcAft>
              <a:buSzPts val="2470"/>
              <a:buChar char="›"/>
              <a:defRPr sz="26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9"/>
          <p:cNvSpPr txBox="1">
            <a:spLocks noGrp="1"/>
          </p:cNvSpPr>
          <p:nvPr>
            <p:ph type="dt" idx="10"/>
          </p:nvPr>
        </p:nvSpPr>
        <p:spPr>
          <a:xfrm>
            <a:off x="6278976" y="6556248"/>
            <a:ext cx="213360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1135856" y="6556248"/>
            <a:ext cx="5143120" cy="30175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410576" y="6556248"/>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900">
                <a:solidFill>
                  <a:schemeClr val="lt1"/>
                </a:solidFill>
                <a:latin typeface="Century Gothic"/>
                <a:ea typeface="Century Gothic"/>
                <a:cs typeface="Century Gothic"/>
                <a:sym typeface="Century Gothic"/>
              </a:defRPr>
            </a:lvl1pPr>
            <a:lvl2pPr marL="0" lvl="1" indent="0" algn="ctr">
              <a:spcBef>
                <a:spcPts val="0"/>
              </a:spcBef>
              <a:buNone/>
              <a:defRPr sz="900">
                <a:solidFill>
                  <a:schemeClr val="lt1"/>
                </a:solidFill>
                <a:latin typeface="Century Gothic"/>
                <a:ea typeface="Century Gothic"/>
                <a:cs typeface="Century Gothic"/>
                <a:sym typeface="Century Gothic"/>
              </a:defRPr>
            </a:lvl2pPr>
            <a:lvl3pPr marL="0" lvl="2" indent="0" algn="ctr">
              <a:spcBef>
                <a:spcPts val="0"/>
              </a:spcBef>
              <a:buNone/>
              <a:defRPr sz="900">
                <a:solidFill>
                  <a:schemeClr val="lt1"/>
                </a:solidFill>
                <a:latin typeface="Century Gothic"/>
                <a:ea typeface="Century Gothic"/>
                <a:cs typeface="Century Gothic"/>
                <a:sym typeface="Century Gothic"/>
              </a:defRPr>
            </a:lvl3pPr>
            <a:lvl4pPr marL="0" lvl="3" indent="0" algn="ctr">
              <a:spcBef>
                <a:spcPts val="0"/>
              </a:spcBef>
              <a:buNone/>
              <a:defRPr sz="900">
                <a:solidFill>
                  <a:schemeClr val="lt1"/>
                </a:solidFill>
                <a:latin typeface="Century Gothic"/>
                <a:ea typeface="Century Gothic"/>
                <a:cs typeface="Century Gothic"/>
                <a:sym typeface="Century Gothic"/>
              </a:defRPr>
            </a:lvl4pPr>
            <a:lvl5pPr marL="0" lvl="4" indent="0" algn="ctr">
              <a:spcBef>
                <a:spcPts val="0"/>
              </a:spcBef>
              <a:buNone/>
              <a:defRPr sz="900">
                <a:solidFill>
                  <a:schemeClr val="lt1"/>
                </a:solidFill>
                <a:latin typeface="Century Gothic"/>
                <a:ea typeface="Century Gothic"/>
                <a:cs typeface="Century Gothic"/>
                <a:sym typeface="Century Gothic"/>
              </a:defRPr>
            </a:lvl5pPr>
            <a:lvl6pPr marL="0" lvl="5" indent="0" algn="ctr">
              <a:spcBef>
                <a:spcPts val="0"/>
              </a:spcBef>
              <a:buNone/>
              <a:defRPr sz="900">
                <a:solidFill>
                  <a:schemeClr val="lt1"/>
                </a:solidFill>
                <a:latin typeface="Century Gothic"/>
                <a:ea typeface="Century Gothic"/>
                <a:cs typeface="Century Gothic"/>
                <a:sym typeface="Century Gothic"/>
              </a:defRPr>
            </a:lvl6pPr>
            <a:lvl7pPr marL="0" lvl="6" indent="0" algn="ctr">
              <a:spcBef>
                <a:spcPts val="0"/>
              </a:spcBef>
              <a:buNone/>
              <a:defRPr sz="900">
                <a:solidFill>
                  <a:schemeClr val="lt1"/>
                </a:solidFill>
                <a:latin typeface="Century Gothic"/>
                <a:ea typeface="Century Gothic"/>
                <a:cs typeface="Century Gothic"/>
                <a:sym typeface="Century Gothic"/>
              </a:defRPr>
            </a:lvl7pPr>
            <a:lvl8pPr marL="0" lvl="7" indent="0" algn="ctr">
              <a:spcBef>
                <a:spcPts val="0"/>
              </a:spcBef>
              <a:buNone/>
              <a:defRPr sz="900">
                <a:solidFill>
                  <a:schemeClr val="lt1"/>
                </a:solidFill>
                <a:latin typeface="Century Gothic"/>
                <a:ea typeface="Century Gothic"/>
                <a:cs typeface="Century Gothic"/>
                <a:sym typeface="Century Gothic"/>
              </a:defRPr>
            </a:lvl8pPr>
            <a:lvl9pPr marL="0" lvl="8" indent="0" algn="ctr">
              <a:spcBef>
                <a:spcPts val="0"/>
              </a:spcBef>
              <a:buNone/>
              <a:defRPr sz="9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magine con didascalia" type="picTx">
  <p:cSld name="PICTURE_WITH_CAPTION_TEXT">
    <p:bg>
      <p:bgPr>
        <a:gradFill>
          <a:gsLst>
            <a:gs pos="0">
              <a:schemeClr val="dk1"/>
            </a:gs>
            <a:gs pos="60000">
              <a:schemeClr val="dk1"/>
            </a:gs>
            <a:gs pos="100000">
              <a:srgbClr val="6C6C6C"/>
            </a:gs>
          </a:gsLst>
          <a:lin ang="5400000" scaled="0"/>
        </a:gradFill>
        <a:effectLst/>
      </p:bgPr>
    </p:bg>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rot="-5400000">
            <a:off x="-2523744" y="2894096"/>
            <a:ext cx="6400800" cy="914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C351"/>
              </a:buClr>
              <a:buSzPts val="3000"/>
              <a:buFont typeface="Century Gothic"/>
              <a:buNone/>
              <a:defRPr sz="3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1138237" y="373966"/>
            <a:ext cx="7333488" cy="5486400"/>
          </a:xfrm>
          <a:prstGeom prst="rect">
            <a:avLst/>
          </a:prstGeom>
          <a:solidFill>
            <a:srgbClr val="414857"/>
          </a:solidFill>
          <a:ln>
            <a:noFill/>
          </a:ln>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560"/>
              <a:buFont typeface="Noto Sans Symbols"/>
              <a:buNone/>
              <a:defRPr sz="3200" b="0" i="0" u="none" strike="noStrike" cap="none">
                <a:solidFill>
                  <a:schemeClr val="lt1"/>
                </a:solidFill>
                <a:latin typeface="Century Gothic"/>
                <a:ea typeface="Century Gothic"/>
                <a:cs typeface="Century Gothic"/>
                <a:sym typeface="Century Gothic"/>
              </a:defRPr>
            </a:lvl1pPr>
            <a:lvl2pPr marR="0" lvl="1" algn="l" rtl="0">
              <a:spcBef>
                <a:spcPts val="520"/>
              </a:spcBef>
              <a:spcAft>
                <a:spcPts val="0"/>
              </a:spcAft>
              <a:buClr>
                <a:schemeClr val="accent1"/>
              </a:buClr>
              <a:buSzPts val="2470"/>
              <a:buFont typeface="Verdana"/>
              <a:buChar char="›"/>
              <a:defRPr sz="2600" b="0" i="0" u="none" strike="noStrike" cap="none">
                <a:solidFill>
                  <a:schemeClr val="lt1"/>
                </a:solidFill>
                <a:latin typeface="Century Gothic"/>
                <a:ea typeface="Century Gothic"/>
                <a:cs typeface="Century Gothic"/>
                <a:sym typeface="Century Gothic"/>
              </a:defRPr>
            </a:lvl2pPr>
            <a:lvl3pPr marR="0" lvl="2" algn="l" rtl="0">
              <a:spcBef>
                <a:spcPts val="480"/>
              </a:spcBef>
              <a:spcAft>
                <a:spcPts val="0"/>
              </a:spcAft>
              <a:buClr>
                <a:schemeClr val="accent1"/>
              </a:buClr>
              <a:buSzPts val="2400"/>
              <a:buFont typeface="Noto Sans Symbols"/>
              <a:buChar char="●"/>
              <a:defRPr sz="2400" b="0" i="0" u="none" strike="noStrike" cap="none">
                <a:solidFill>
                  <a:schemeClr val="lt1"/>
                </a:solidFill>
                <a:latin typeface="Century Gothic"/>
                <a:ea typeface="Century Gothic"/>
                <a:cs typeface="Century Gothic"/>
                <a:sym typeface="Century Gothic"/>
              </a:defRPr>
            </a:lvl3pPr>
            <a:lvl4pPr marR="0" lvl="3" algn="l" rtl="0">
              <a:spcBef>
                <a:spcPts val="400"/>
              </a:spcBef>
              <a:spcAft>
                <a:spcPts val="0"/>
              </a:spcAft>
              <a:buClr>
                <a:schemeClr val="accent1"/>
              </a:buClr>
              <a:buSzPts val="2000"/>
              <a:buFont typeface="Noto Sans Symbols"/>
              <a:buChar char="●"/>
              <a:defRPr sz="2000" b="0" i="0" u="none" strike="noStrike" cap="none">
                <a:solidFill>
                  <a:schemeClr val="lt1"/>
                </a:solidFill>
                <a:latin typeface="Century Gothic"/>
                <a:ea typeface="Century Gothic"/>
                <a:cs typeface="Century Gothic"/>
                <a:sym typeface="Century Gothic"/>
              </a:defRPr>
            </a:lvl4pPr>
            <a:lvl5pPr marR="0" lvl="4" algn="l" rtl="0">
              <a:spcBef>
                <a:spcPts val="380"/>
              </a:spcBef>
              <a:spcAft>
                <a:spcPts val="0"/>
              </a:spcAft>
              <a:buClr>
                <a:srgbClr val="F4C588"/>
              </a:buClr>
              <a:buSzPts val="1900"/>
              <a:buFont typeface="Noto Sans Symbols"/>
              <a:buChar char="●"/>
              <a:defRPr sz="1900" b="0" i="0" u="none" strike="noStrike" cap="none">
                <a:solidFill>
                  <a:schemeClr val="lt1"/>
                </a:solidFill>
                <a:latin typeface="Century Gothic"/>
                <a:ea typeface="Century Gothic"/>
                <a:cs typeface="Century Gothic"/>
                <a:sym typeface="Century Gothic"/>
              </a:defRPr>
            </a:lvl5pPr>
            <a:lvl6pPr marR="0" lvl="5" algn="l" rtl="0">
              <a:spcBef>
                <a:spcPts val="360"/>
              </a:spcBef>
              <a:spcAft>
                <a:spcPts val="0"/>
              </a:spcAft>
              <a:buClr>
                <a:srgbClr val="F4C588"/>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R="0" lvl="6" algn="l" rtl="0">
              <a:spcBef>
                <a:spcPts val="320"/>
              </a:spcBef>
              <a:spcAft>
                <a:spcPts val="0"/>
              </a:spcAft>
              <a:buClr>
                <a:srgbClr val="F4C588"/>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R="0" lvl="7" algn="l" rtl="0">
              <a:spcBef>
                <a:spcPts val="320"/>
              </a:spcBef>
              <a:spcAft>
                <a:spcPts val="0"/>
              </a:spcAft>
              <a:buClr>
                <a:srgbClr val="F4C588"/>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R="0" lvl="8" algn="l" rtl="0">
              <a:spcBef>
                <a:spcPts val="320"/>
              </a:spcBef>
              <a:spcAft>
                <a:spcPts val="0"/>
              </a:spcAft>
              <a:buClr>
                <a:srgbClr val="F4C588"/>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2" name="Google Shape;72;p10"/>
          <p:cNvSpPr txBox="1">
            <a:spLocks noGrp="1"/>
          </p:cNvSpPr>
          <p:nvPr>
            <p:ph type="body" idx="1"/>
          </p:nvPr>
        </p:nvSpPr>
        <p:spPr>
          <a:xfrm>
            <a:off x="1143000" y="5867400"/>
            <a:ext cx="7333488" cy="685800"/>
          </a:xfrm>
          <a:prstGeom prst="rect">
            <a:avLst/>
          </a:prstGeom>
          <a:solidFill>
            <a:schemeClr val="accent1">
              <a:alpha val="14901"/>
            </a:schemeClr>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lvl1pPr marL="457200" lvl="0" indent="-228600" algn="l">
              <a:spcBef>
                <a:spcPts val="0"/>
              </a:spcBef>
              <a:spcAft>
                <a:spcPts val="0"/>
              </a:spcAft>
              <a:buSzPts val="1120"/>
              <a:buNone/>
              <a:defRPr sz="1400"/>
            </a:lvl1pPr>
            <a:lvl2pPr marL="914400" lvl="1" indent="-300990" algn="l">
              <a:spcBef>
                <a:spcPts val="240"/>
              </a:spcBef>
              <a:spcAft>
                <a:spcPts val="0"/>
              </a:spcAft>
              <a:buSzPts val="1140"/>
              <a:buChar char="›"/>
              <a:defRPr sz="1200"/>
            </a:lvl2pPr>
            <a:lvl3pPr marL="1371600" lvl="2" indent="-292100" algn="l">
              <a:spcBef>
                <a:spcPts val="200"/>
              </a:spcBef>
              <a:spcAft>
                <a:spcPts val="0"/>
              </a:spcAft>
              <a:buSzPts val="1000"/>
              <a:buChar char="●"/>
              <a:defRPr sz="10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3" name="Google Shape;73;p10"/>
          <p:cNvSpPr txBox="1">
            <a:spLocks noGrp="1"/>
          </p:cNvSpPr>
          <p:nvPr>
            <p:ph type="dt" idx="10"/>
          </p:nvPr>
        </p:nvSpPr>
        <p:spPr>
          <a:xfrm>
            <a:off x="6108192" y="6556248"/>
            <a:ext cx="210312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1170432" y="6557169"/>
            <a:ext cx="4948072" cy="30175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8217192" y="6556248"/>
            <a:ext cx="36576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900">
                <a:solidFill>
                  <a:schemeClr val="lt1"/>
                </a:solidFill>
                <a:latin typeface="Century Gothic"/>
                <a:ea typeface="Century Gothic"/>
                <a:cs typeface="Century Gothic"/>
                <a:sym typeface="Century Gothic"/>
              </a:defRPr>
            </a:lvl1pPr>
            <a:lvl2pPr marL="0" lvl="1" indent="0" algn="ctr">
              <a:spcBef>
                <a:spcPts val="0"/>
              </a:spcBef>
              <a:buNone/>
              <a:defRPr sz="900">
                <a:solidFill>
                  <a:schemeClr val="lt1"/>
                </a:solidFill>
                <a:latin typeface="Century Gothic"/>
                <a:ea typeface="Century Gothic"/>
                <a:cs typeface="Century Gothic"/>
                <a:sym typeface="Century Gothic"/>
              </a:defRPr>
            </a:lvl2pPr>
            <a:lvl3pPr marL="0" lvl="2" indent="0" algn="ctr">
              <a:spcBef>
                <a:spcPts val="0"/>
              </a:spcBef>
              <a:buNone/>
              <a:defRPr sz="900">
                <a:solidFill>
                  <a:schemeClr val="lt1"/>
                </a:solidFill>
                <a:latin typeface="Century Gothic"/>
                <a:ea typeface="Century Gothic"/>
                <a:cs typeface="Century Gothic"/>
                <a:sym typeface="Century Gothic"/>
              </a:defRPr>
            </a:lvl3pPr>
            <a:lvl4pPr marL="0" lvl="3" indent="0" algn="ctr">
              <a:spcBef>
                <a:spcPts val="0"/>
              </a:spcBef>
              <a:buNone/>
              <a:defRPr sz="900">
                <a:solidFill>
                  <a:schemeClr val="lt1"/>
                </a:solidFill>
                <a:latin typeface="Century Gothic"/>
                <a:ea typeface="Century Gothic"/>
                <a:cs typeface="Century Gothic"/>
                <a:sym typeface="Century Gothic"/>
              </a:defRPr>
            </a:lvl4pPr>
            <a:lvl5pPr marL="0" lvl="4" indent="0" algn="ctr">
              <a:spcBef>
                <a:spcPts val="0"/>
              </a:spcBef>
              <a:buNone/>
              <a:defRPr sz="900">
                <a:solidFill>
                  <a:schemeClr val="lt1"/>
                </a:solidFill>
                <a:latin typeface="Century Gothic"/>
                <a:ea typeface="Century Gothic"/>
                <a:cs typeface="Century Gothic"/>
                <a:sym typeface="Century Gothic"/>
              </a:defRPr>
            </a:lvl5pPr>
            <a:lvl6pPr marL="0" lvl="5" indent="0" algn="ctr">
              <a:spcBef>
                <a:spcPts val="0"/>
              </a:spcBef>
              <a:buNone/>
              <a:defRPr sz="900">
                <a:solidFill>
                  <a:schemeClr val="lt1"/>
                </a:solidFill>
                <a:latin typeface="Century Gothic"/>
                <a:ea typeface="Century Gothic"/>
                <a:cs typeface="Century Gothic"/>
                <a:sym typeface="Century Gothic"/>
              </a:defRPr>
            </a:lvl6pPr>
            <a:lvl7pPr marL="0" lvl="6" indent="0" algn="ctr">
              <a:spcBef>
                <a:spcPts val="0"/>
              </a:spcBef>
              <a:buNone/>
              <a:defRPr sz="900">
                <a:solidFill>
                  <a:schemeClr val="lt1"/>
                </a:solidFill>
                <a:latin typeface="Century Gothic"/>
                <a:ea typeface="Century Gothic"/>
                <a:cs typeface="Century Gothic"/>
                <a:sym typeface="Century Gothic"/>
              </a:defRPr>
            </a:lvl7pPr>
            <a:lvl8pPr marL="0" lvl="7" indent="0" algn="ctr">
              <a:spcBef>
                <a:spcPts val="0"/>
              </a:spcBef>
              <a:buNone/>
              <a:defRPr sz="900">
                <a:solidFill>
                  <a:schemeClr val="lt1"/>
                </a:solidFill>
                <a:latin typeface="Century Gothic"/>
                <a:ea typeface="Century Gothic"/>
                <a:cs typeface="Century Gothic"/>
                <a:sym typeface="Century Gothic"/>
              </a:defRPr>
            </a:lvl8pPr>
            <a:lvl9pPr marL="0" lvl="8" indent="0" algn="ctr">
              <a:spcBef>
                <a:spcPts val="0"/>
              </a:spcBef>
              <a:buNone/>
              <a:defRPr sz="9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24062"/>
            </a:gs>
            <a:gs pos="60000">
              <a:srgbClr val="435785"/>
            </a:gs>
            <a:gs pos="100000">
              <a:srgbClr val="697DB1"/>
            </a:gs>
          </a:gsLst>
          <a:lin ang="5400000" scaled="0"/>
        </a:gradFill>
        <a:effectLst/>
      </p:bgPr>
    </p:bg>
    <p:spTree>
      <p:nvGrpSpPr>
        <p:cNvPr id="1" name="Shape 5"/>
        <p:cNvGrpSpPr/>
        <p:nvPr/>
      </p:nvGrpSpPr>
      <p:grpSpPr>
        <a:xfrm>
          <a:off x="0" y="0"/>
          <a:ext cx="0" cy="0"/>
          <a:chOff x="0" y="0"/>
          <a:chExt cx="0" cy="0"/>
        </a:xfrm>
      </p:grpSpPr>
      <p:sp>
        <p:nvSpPr>
          <p:cNvPr id="6" name="Google Shape;6;p1"/>
          <p:cNvSpPr/>
          <p:nvPr/>
        </p:nvSpPr>
        <p:spPr>
          <a:xfrm>
            <a:off x="7034" y="14068"/>
            <a:ext cx="9129932" cy="6836899"/>
          </a:xfrm>
          <a:prstGeom prst="rtTriangle">
            <a:avLst/>
          </a:prstGeom>
          <a:gradFill>
            <a:gsLst>
              <a:gs pos="0">
                <a:srgbClr val="D4D4D6">
                  <a:alpha val="9803"/>
                </a:srgbClr>
              </a:gs>
              <a:gs pos="70000">
                <a:srgbClr val="D4D4D6">
                  <a:alpha val="7843"/>
                </a:srgbClr>
              </a:gs>
              <a:gs pos="100000">
                <a:srgbClr val="D4D4D6">
                  <a:alpha val="784"/>
                </a:srgbClr>
              </a:gs>
            </a:gsLst>
            <a:lin ang="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cxnSp>
        <p:nvCxnSpPr>
          <p:cNvPr id="7" name="Google Shape;7;p1"/>
          <p:cNvCxnSpPr/>
          <p:nvPr/>
        </p:nvCxnSpPr>
        <p:spPr>
          <a:xfrm>
            <a:off x="0" y="7034"/>
            <a:ext cx="9136966" cy="6843933"/>
          </a:xfrm>
          <a:prstGeom prst="straightConnector1">
            <a:avLst/>
          </a:prstGeom>
          <a:noFill/>
          <a:ln w="9525" cap="rnd" cmpd="sng">
            <a:solidFill>
              <a:srgbClr val="B7BBC7">
                <a:alpha val="34901"/>
              </a:srgbClr>
            </a:solidFill>
            <a:prstDash val="solid"/>
            <a:round/>
            <a:headEnd type="none" w="sm" len="sm"/>
            <a:tailEnd type="none" w="sm" len="sm"/>
          </a:ln>
        </p:spPr>
      </p:cxnSp>
      <p:cxnSp>
        <p:nvCxnSpPr>
          <p:cNvPr id="8" name="Google Shape;8;p1"/>
          <p:cNvCxnSpPr/>
          <p:nvPr/>
        </p:nvCxnSpPr>
        <p:spPr>
          <a:xfrm flipH="1">
            <a:off x="6468794" y="4948410"/>
            <a:ext cx="2672861" cy="1900210"/>
          </a:xfrm>
          <a:prstGeom prst="straightConnector1">
            <a:avLst/>
          </a:prstGeom>
          <a:noFill/>
          <a:ln w="9525" cap="rnd" cmpd="sng">
            <a:solidFill>
              <a:srgbClr val="BEC2CC">
                <a:alpha val="44705"/>
              </a:srgbClr>
            </a:solidFill>
            <a:prstDash val="solid"/>
            <a:round/>
            <a:headEnd type="none" w="sm" len="sm"/>
            <a:tailEnd type="none" w="sm" len="sm"/>
          </a:ln>
        </p:spPr>
      </p:cxnSp>
      <p:sp>
        <p:nvSpPr>
          <p:cNvPr id="9" name="Google Shape;9;p1"/>
          <p:cNvSpPr txBox="1">
            <a:spLocks noGrp="1"/>
          </p:cNvSpPr>
          <p:nvPr>
            <p:ph type="title"/>
          </p:nvPr>
        </p:nvSpPr>
        <p:spPr>
          <a:xfrm>
            <a:off x="457200" y="267494"/>
            <a:ext cx="8229600" cy="139903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FFC351"/>
              </a:buClr>
              <a:buSzPts val="4200"/>
              <a:buFont typeface="Century Gothic"/>
              <a:buNone/>
              <a:defRPr sz="4200" b="0" i="0" u="none" strike="noStrike" cap="none">
                <a:solidFill>
                  <a:srgbClr val="FFC35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
          <p:cNvSpPr txBox="1">
            <a:spLocks noGrp="1"/>
          </p:cNvSpPr>
          <p:nvPr>
            <p:ph type="body" idx="1"/>
          </p:nvPr>
        </p:nvSpPr>
        <p:spPr>
          <a:xfrm>
            <a:off x="457200" y="1882808"/>
            <a:ext cx="8229600" cy="4572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00"/>
              </a:spcBef>
              <a:spcAft>
                <a:spcPts val="0"/>
              </a:spcAft>
              <a:buClr>
                <a:schemeClr val="accent1"/>
              </a:buClr>
              <a:buSzPts val="2400"/>
              <a:buFont typeface="Noto Sans Symbols"/>
              <a:buChar char="⦿"/>
              <a:defRPr sz="3000" b="0" i="0" u="none" strike="noStrike" cap="none">
                <a:solidFill>
                  <a:schemeClr val="lt1"/>
                </a:solidFill>
                <a:latin typeface="Century Gothic"/>
                <a:ea typeface="Century Gothic"/>
                <a:cs typeface="Century Gothic"/>
                <a:sym typeface="Century Gothic"/>
              </a:defRPr>
            </a:lvl1pPr>
            <a:lvl2pPr marL="914400" marR="0" lvl="1" indent="-385444" algn="l" rtl="0">
              <a:spcBef>
                <a:spcPts val="520"/>
              </a:spcBef>
              <a:spcAft>
                <a:spcPts val="0"/>
              </a:spcAft>
              <a:buClr>
                <a:schemeClr val="accent1"/>
              </a:buClr>
              <a:buSzPts val="2470"/>
              <a:buFont typeface="Verdana"/>
              <a:buChar char="›"/>
              <a:defRPr sz="2600" b="0" i="0" u="none" strike="noStrike" cap="none">
                <a:solidFill>
                  <a:schemeClr val="lt1"/>
                </a:solidFill>
                <a:latin typeface="Century Gothic"/>
                <a:ea typeface="Century Gothic"/>
                <a:cs typeface="Century Gothic"/>
                <a:sym typeface="Century Gothic"/>
              </a:defRPr>
            </a:lvl2pPr>
            <a:lvl3pPr marL="1371600" marR="0" lvl="2" indent="-381000" algn="l" rtl="0">
              <a:spcBef>
                <a:spcPts val="480"/>
              </a:spcBef>
              <a:spcAft>
                <a:spcPts val="0"/>
              </a:spcAft>
              <a:buClr>
                <a:schemeClr val="accent1"/>
              </a:buClr>
              <a:buSzPts val="2400"/>
              <a:buFont typeface="Noto Sans Symbols"/>
              <a:buChar char="●"/>
              <a:defRPr sz="2400" b="0" i="0" u="none" strike="noStrike" cap="none">
                <a:solidFill>
                  <a:schemeClr val="lt1"/>
                </a:solidFill>
                <a:latin typeface="Century Gothic"/>
                <a:ea typeface="Century Gothic"/>
                <a:cs typeface="Century Gothic"/>
                <a:sym typeface="Century Gothic"/>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lt1"/>
                </a:solidFill>
                <a:latin typeface="Century Gothic"/>
                <a:ea typeface="Century Gothic"/>
                <a:cs typeface="Century Gothic"/>
                <a:sym typeface="Century Gothic"/>
              </a:defRPr>
            </a:lvl4pPr>
            <a:lvl5pPr marL="2286000" marR="0" lvl="4" indent="-349250" algn="l" rtl="0">
              <a:spcBef>
                <a:spcPts val="380"/>
              </a:spcBef>
              <a:spcAft>
                <a:spcPts val="0"/>
              </a:spcAft>
              <a:buClr>
                <a:srgbClr val="F4C588"/>
              </a:buClr>
              <a:buSzPts val="1900"/>
              <a:buFont typeface="Noto Sans Symbols"/>
              <a:buChar char="●"/>
              <a:defRPr sz="1900" b="0" i="0" u="none" strike="noStrike" cap="none">
                <a:solidFill>
                  <a:schemeClr val="lt1"/>
                </a:solidFill>
                <a:latin typeface="Century Gothic"/>
                <a:ea typeface="Century Gothic"/>
                <a:cs typeface="Century Gothic"/>
                <a:sym typeface="Century Gothic"/>
              </a:defRPr>
            </a:lvl5pPr>
            <a:lvl6pPr marL="2743200" marR="0" lvl="5" indent="-342900" algn="l" rtl="0">
              <a:spcBef>
                <a:spcPts val="360"/>
              </a:spcBef>
              <a:spcAft>
                <a:spcPts val="0"/>
              </a:spcAft>
              <a:buClr>
                <a:srgbClr val="F4C588"/>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3200400" marR="0" lvl="6" indent="-330200" algn="l" rtl="0">
              <a:spcBef>
                <a:spcPts val="320"/>
              </a:spcBef>
              <a:spcAft>
                <a:spcPts val="0"/>
              </a:spcAft>
              <a:buClr>
                <a:srgbClr val="F4C588"/>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spcBef>
                <a:spcPts val="320"/>
              </a:spcBef>
              <a:spcAft>
                <a:spcPts val="0"/>
              </a:spcAft>
              <a:buClr>
                <a:srgbClr val="F4C588"/>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spcBef>
                <a:spcPts val="320"/>
              </a:spcBef>
              <a:spcAft>
                <a:spcPts val="0"/>
              </a:spcAft>
              <a:buClr>
                <a:srgbClr val="F4C588"/>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 name="Google Shape;11;p1"/>
          <p:cNvSpPr txBox="1">
            <a:spLocks noGrp="1"/>
          </p:cNvSpPr>
          <p:nvPr>
            <p:ph type="dt" idx="10"/>
          </p:nvPr>
        </p:nvSpPr>
        <p:spPr>
          <a:xfrm>
            <a:off x="4791456" y="6480969"/>
            <a:ext cx="2133600" cy="30175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ftr" idx="11"/>
          </p:nvPr>
        </p:nvSpPr>
        <p:spPr>
          <a:xfrm>
            <a:off x="457200" y="6481890"/>
            <a:ext cx="4260056" cy="300831"/>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12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12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12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12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12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12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12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12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540544" y="776288"/>
            <a:ext cx="8062912" cy="1470025"/>
          </a:xfrm>
          <a:prstGeom prst="rect">
            <a:avLst/>
          </a:prstGeom>
          <a:noFill/>
          <a:ln>
            <a:noFill/>
          </a:ln>
        </p:spPr>
        <p:txBody>
          <a:bodyPr spcFirstLastPara="1" wrap="square" lIns="91425" tIns="45700" rIns="91425" bIns="45700" anchor="b" anchorCtr="0">
            <a:noAutofit/>
          </a:bodyPr>
          <a:lstStyle/>
          <a:p>
            <a:pPr marL="484632" lvl="0" indent="0" algn="r" rtl="0">
              <a:spcBef>
                <a:spcPts val="0"/>
              </a:spcBef>
              <a:spcAft>
                <a:spcPts val="0"/>
              </a:spcAft>
              <a:buClr>
                <a:srgbClr val="FFC351"/>
              </a:buClr>
              <a:buSzPts val="4400"/>
              <a:buFont typeface="Century Gothic"/>
              <a:buNone/>
            </a:pPr>
            <a:r>
              <a:rPr lang="it-IT"/>
              <a:t>Traditions </a:t>
            </a:r>
            <a:r>
              <a:rPr lang="it-IT" dirty="0"/>
              <a:t>of Erba and Northern </a:t>
            </a:r>
            <a:r>
              <a:rPr lang="it-IT" dirty="0" err="1"/>
              <a:t>Italy</a:t>
            </a:r>
            <a:endParaRPr dirty="0"/>
          </a:p>
        </p:txBody>
      </p:sp>
      <p:sp>
        <p:nvSpPr>
          <p:cNvPr id="93" name="Google Shape;93;p13"/>
          <p:cNvSpPr txBox="1">
            <a:spLocks noGrp="1"/>
          </p:cNvSpPr>
          <p:nvPr>
            <p:ph type="subTitle" idx="1"/>
          </p:nvPr>
        </p:nvSpPr>
        <p:spPr>
          <a:xfrm>
            <a:off x="-714412" y="4786322"/>
            <a:ext cx="6929486" cy="1752600"/>
          </a:xfrm>
          <a:prstGeom prst="rect">
            <a:avLst/>
          </a:prstGeom>
          <a:noFill/>
          <a:ln>
            <a:noFill/>
          </a:ln>
        </p:spPr>
        <p:txBody>
          <a:bodyPr spcFirstLastPara="1" wrap="square" lIns="91425" tIns="45700" rIns="91425" bIns="45700" anchor="t" anchorCtr="0">
            <a:noAutofit/>
          </a:bodyPr>
          <a:lstStyle/>
          <a:p>
            <a:pPr marL="0" marR="36576" lvl="0" indent="0" algn="r" rtl="0">
              <a:spcBef>
                <a:spcPts val="0"/>
              </a:spcBef>
              <a:spcAft>
                <a:spcPts val="0"/>
              </a:spcAft>
              <a:buSzPts val="2400"/>
              <a:buNone/>
            </a:pPr>
            <a:r>
              <a:rPr lang="it-IT" dirty="0"/>
              <a:t>By: Consonni, Ferrari , Diop e </a:t>
            </a:r>
            <a:r>
              <a:rPr lang="it-IT" dirty="0" err="1"/>
              <a:t>Piantalunga</a:t>
            </a:r>
            <a:endParaRPr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457200" y="267494"/>
            <a:ext cx="8229600" cy="946928"/>
          </a:xfrm>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C351"/>
              </a:buClr>
              <a:buSzPts val="4200"/>
              <a:buFont typeface="Century Gothic"/>
              <a:buNone/>
            </a:pPr>
            <a:r>
              <a:rPr lang="it-IT" dirty="0" err="1"/>
              <a:t>Traditions</a:t>
            </a:r>
            <a:endParaRPr dirty="0"/>
          </a:p>
        </p:txBody>
      </p:sp>
      <p:sp>
        <p:nvSpPr>
          <p:cNvPr id="99" name="Google Shape;99;p14"/>
          <p:cNvSpPr txBox="1">
            <a:spLocks noGrp="1"/>
          </p:cNvSpPr>
          <p:nvPr>
            <p:ph type="body" idx="1"/>
          </p:nvPr>
        </p:nvSpPr>
        <p:spPr>
          <a:xfrm>
            <a:off x="457200" y="1357298"/>
            <a:ext cx="8115328" cy="3357586"/>
          </a:xfrm>
          <a:prstGeom prst="rect">
            <a:avLst/>
          </a:prstGeom>
          <a:noFill/>
          <a:ln>
            <a:noFill/>
          </a:ln>
        </p:spPr>
        <p:txBody>
          <a:bodyPr spcFirstLastPara="1" wrap="square" lIns="91425" tIns="45700" rIns="91425" bIns="45700" anchor="t" anchorCtr="0">
            <a:noAutofit/>
          </a:bodyPr>
          <a:lstStyle/>
          <a:p>
            <a:pPr marL="448056" lvl="0" indent="-384047" algn="l" rtl="0">
              <a:lnSpc>
                <a:spcPct val="90000"/>
              </a:lnSpc>
              <a:spcBef>
                <a:spcPts val="0"/>
              </a:spcBef>
              <a:spcAft>
                <a:spcPts val="0"/>
              </a:spcAft>
              <a:buSzPts val="1480"/>
              <a:buNone/>
            </a:pPr>
            <a:endParaRPr lang="en-US" sz="1850" dirty="0"/>
          </a:p>
          <a:p>
            <a:pPr marL="448056" lvl="0" indent="-384047" algn="l" rtl="0">
              <a:lnSpc>
                <a:spcPct val="90000"/>
              </a:lnSpc>
              <a:spcBef>
                <a:spcPts val="0"/>
              </a:spcBef>
              <a:spcAft>
                <a:spcPts val="0"/>
              </a:spcAft>
              <a:buSzPts val="1480"/>
              <a:buNone/>
            </a:pPr>
            <a:r>
              <a:rPr lang="en-US" sz="1850" dirty="0"/>
              <a:t>Agriculture in Brianza is certainly one of the most widespread traditions in the area.</a:t>
            </a:r>
          </a:p>
          <a:p>
            <a:pPr marL="448056" lvl="0" indent="-384047" algn="l" rtl="0">
              <a:lnSpc>
                <a:spcPct val="90000"/>
              </a:lnSpc>
              <a:spcBef>
                <a:spcPts val="0"/>
              </a:spcBef>
              <a:spcAft>
                <a:spcPts val="0"/>
              </a:spcAft>
              <a:buSzPts val="1480"/>
              <a:buNone/>
            </a:pPr>
            <a:r>
              <a:rPr lang="en-US" sz="1850" dirty="0"/>
              <a:t>The Brianza peasant culture has never undergone the passing of time in fact these areas have always been inhabited and worked by willing farmers and breeders who are excellent connoisseurs of this area and its peculiarities.</a:t>
            </a:r>
          </a:p>
          <a:p>
            <a:pPr marL="448056" lvl="0" indent="-384047" algn="l" rtl="0">
              <a:lnSpc>
                <a:spcPct val="90000"/>
              </a:lnSpc>
              <a:spcBef>
                <a:spcPts val="0"/>
              </a:spcBef>
              <a:spcAft>
                <a:spcPts val="0"/>
              </a:spcAft>
              <a:buSzPts val="1480"/>
              <a:buNone/>
            </a:pPr>
            <a:r>
              <a:rPr lang="en-US" sz="1850" dirty="0"/>
              <a:t>One of the reasons is the fact that in the Brianza area there are excellent climatic conditions, in fact, it goes from the fog of the moors, to the high humidity rate, to the winter morning frosts, to snowfalls in the coldest periods, to the thermal excursions that manage to be exploited in the best way.</a:t>
            </a:r>
            <a:endParaRPr sz="1850" dirty="0"/>
          </a:p>
        </p:txBody>
      </p:sp>
      <p:pic>
        <p:nvPicPr>
          <p:cNvPr id="100" name="Google Shape;100;p14" descr="Agricoltura-Brianza-LT.jpg"/>
          <p:cNvPicPr preferRelativeResize="0"/>
          <p:nvPr/>
        </p:nvPicPr>
        <p:blipFill rotWithShape="1">
          <a:blip r:embed="rId3">
            <a:alphaModFix/>
          </a:blip>
          <a:srcRect/>
          <a:stretch/>
        </p:blipFill>
        <p:spPr>
          <a:xfrm>
            <a:off x="500034" y="4643446"/>
            <a:ext cx="2786050" cy="185550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01" name="Google Shape;101;p14" descr="download (20).jpg"/>
          <p:cNvPicPr preferRelativeResize="0"/>
          <p:nvPr/>
        </p:nvPicPr>
        <p:blipFill rotWithShape="1">
          <a:blip r:embed="rId4">
            <a:alphaModFix/>
          </a:blip>
          <a:srcRect/>
          <a:stretch/>
        </p:blipFill>
        <p:spPr>
          <a:xfrm>
            <a:off x="5429256" y="4714884"/>
            <a:ext cx="2847975" cy="16002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285720" y="0"/>
            <a:ext cx="7329510" cy="1089804"/>
          </a:xfrm>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C351"/>
              </a:buClr>
              <a:buSzPts val="4200"/>
              <a:buFont typeface="Century Gothic"/>
              <a:buNone/>
            </a:pPr>
            <a:r>
              <a:rPr lang="it-IT"/>
              <a:t>I contadini</a:t>
            </a:r>
            <a:endParaRPr/>
          </a:p>
        </p:txBody>
      </p:sp>
      <p:sp>
        <p:nvSpPr>
          <p:cNvPr id="107" name="Google Shape;107;p15"/>
          <p:cNvSpPr txBox="1">
            <a:spLocks noGrp="1"/>
          </p:cNvSpPr>
          <p:nvPr>
            <p:ph type="body" idx="1"/>
          </p:nvPr>
        </p:nvSpPr>
        <p:spPr>
          <a:xfrm>
            <a:off x="0" y="928675"/>
            <a:ext cx="8544600" cy="4162200"/>
          </a:xfrm>
          <a:prstGeom prst="rect">
            <a:avLst/>
          </a:prstGeom>
          <a:noFill/>
          <a:ln>
            <a:noFill/>
          </a:ln>
        </p:spPr>
        <p:txBody>
          <a:bodyPr spcFirstLastPara="1" wrap="square" lIns="91425" tIns="45700" rIns="91425" bIns="45700" anchor="t" anchorCtr="0">
            <a:noAutofit/>
          </a:bodyPr>
          <a:lstStyle/>
          <a:p>
            <a:pPr marL="448056" lvl="0" indent="-384047" algn="l" rtl="0">
              <a:spcBef>
                <a:spcPts val="0"/>
              </a:spcBef>
              <a:spcAft>
                <a:spcPts val="0"/>
              </a:spcAft>
              <a:buSzPts val="2080"/>
              <a:buNone/>
            </a:pPr>
            <a:r>
              <a:rPr lang="en-US" sz="2600" dirty="0"/>
              <a:t>"I </a:t>
            </a:r>
            <a:r>
              <a:rPr lang="en-US" sz="2600" dirty="0" err="1"/>
              <a:t>Contadini</a:t>
            </a:r>
            <a:r>
              <a:rPr lang="en-US" sz="2600" dirty="0"/>
              <a:t> </a:t>
            </a:r>
            <a:r>
              <a:rPr lang="en-US" sz="2600" dirty="0" err="1"/>
              <a:t>della</a:t>
            </a:r>
            <a:r>
              <a:rPr lang="en-US" sz="2600" dirty="0"/>
              <a:t> Brianza" is a folkloric group that was born in </a:t>
            </a:r>
            <a:r>
              <a:rPr lang="en-US" sz="2600" dirty="0" err="1"/>
              <a:t>Albavilla</a:t>
            </a:r>
            <a:r>
              <a:rPr lang="en-US" sz="2600" dirty="0"/>
              <a:t> and aims to show Brianza as it was in the past. It proposes dances and songs demonstrating the old works. Es women spinning wool, working lace and men working wood to demonstrate the use of old tools of Brianza farming culture, thus enhancing our territory</a:t>
            </a:r>
            <a:endParaRPr dirty="0"/>
          </a:p>
        </p:txBody>
      </p:sp>
      <p:pic>
        <p:nvPicPr>
          <p:cNvPr id="108" name="Google Shape;108;p15"/>
          <p:cNvPicPr preferRelativeResize="0"/>
          <p:nvPr/>
        </p:nvPicPr>
        <p:blipFill rotWithShape="1">
          <a:blip r:embed="rId3">
            <a:alphaModFix/>
          </a:blip>
          <a:srcRect/>
          <a:stretch/>
        </p:blipFill>
        <p:spPr>
          <a:xfrm>
            <a:off x="500025" y="4585375"/>
            <a:ext cx="3050261" cy="2050000"/>
          </a:xfrm>
          <a:prstGeom prst="rect">
            <a:avLst/>
          </a:prstGeom>
          <a:noFill/>
          <a:ln>
            <a:noFill/>
          </a:ln>
        </p:spPr>
      </p:pic>
      <p:pic>
        <p:nvPicPr>
          <p:cNvPr id="109" name="Google Shape;109;p15"/>
          <p:cNvPicPr preferRelativeResize="0"/>
          <p:nvPr/>
        </p:nvPicPr>
        <p:blipFill rotWithShape="1">
          <a:blip r:embed="rId4">
            <a:alphaModFix/>
          </a:blip>
          <a:srcRect/>
          <a:stretch/>
        </p:blipFill>
        <p:spPr>
          <a:xfrm>
            <a:off x="4714875" y="4585374"/>
            <a:ext cx="3537964" cy="189375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457200" y="267494"/>
            <a:ext cx="5757874" cy="87549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C351"/>
              </a:buClr>
              <a:buSzPts val="4200"/>
              <a:buFont typeface="Century Gothic"/>
              <a:buNone/>
            </a:pPr>
            <a:r>
              <a:rPr lang="it-IT"/>
              <a:t>La giubiana</a:t>
            </a:r>
            <a:endParaRPr/>
          </a:p>
        </p:txBody>
      </p:sp>
      <p:sp>
        <p:nvSpPr>
          <p:cNvPr id="115" name="Google Shape;115;p16"/>
          <p:cNvSpPr txBox="1">
            <a:spLocks noGrp="1"/>
          </p:cNvSpPr>
          <p:nvPr>
            <p:ph type="body" idx="1"/>
          </p:nvPr>
        </p:nvSpPr>
        <p:spPr>
          <a:xfrm>
            <a:off x="214282" y="1000108"/>
            <a:ext cx="8715436" cy="4525963"/>
          </a:xfrm>
          <a:prstGeom prst="rect">
            <a:avLst/>
          </a:prstGeom>
          <a:noFill/>
          <a:ln>
            <a:noFill/>
          </a:ln>
        </p:spPr>
        <p:txBody>
          <a:bodyPr spcFirstLastPara="1" wrap="square" lIns="91425" tIns="45700" rIns="91425" bIns="45700" anchor="t" anchorCtr="0">
            <a:noAutofit/>
          </a:bodyPr>
          <a:lstStyle/>
          <a:p>
            <a:pPr marL="448056" lvl="0" indent="-384047" algn="l" rtl="0">
              <a:spcBef>
                <a:spcPts val="0"/>
              </a:spcBef>
              <a:spcAft>
                <a:spcPts val="0"/>
              </a:spcAft>
              <a:buSzPts val="1600"/>
              <a:buNone/>
            </a:pPr>
            <a:r>
              <a:rPr lang="en-US" sz="2000" dirty="0"/>
              <a:t>"La </a:t>
            </a:r>
            <a:r>
              <a:rPr lang="en-US" sz="2000" dirty="0" err="1"/>
              <a:t>Giubiana</a:t>
            </a:r>
            <a:r>
              <a:rPr lang="en-US" sz="2000" dirty="0"/>
              <a:t> or Festa </a:t>
            </a:r>
            <a:r>
              <a:rPr lang="en-US" sz="2000" dirty="0" err="1"/>
              <a:t>della</a:t>
            </a:r>
            <a:r>
              <a:rPr lang="en-US" sz="2000" dirty="0"/>
              <a:t> </a:t>
            </a:r>
            <a:r>
              <a:rPr lang="en-US" sz="2000" dirty="0" err="1"/>
              <a:t>Giöbia</a:t>
            </a:r>
            <a:r>
              <a:rPr lang="en-US" sz="2000" dirty="0"/>
              <a:t>" is a very popular traditional festival in northern Italy, particularly in Piedmont and Lombardy. On the last Thursday of January, large bonfires are lit in the squares and the </a:t>
            </a:r>
            <a:r>
              <a:rPr lang="en-US" sz="2000" dirty="0" err="1"/>
              <a:t>Giubiana</a:t>
            </a:r>
            <a:r>
              <a:rPr lang="en-US" sz="2000" dirty="0"/>
              <a:t>, a large straw puppet dressed in rags, is burned. The stake takes on different values ​​depending on the location in which you are, always maintaining a close link with the popular traditions of the place. </a:t>
            </a:r>
            <a:endParaRPr sz="2000" dirty="0"/>
          </a:p>
        </p:txBody>
      </p:sp>
      <p:pic>
        <p:nvPicPr>
          <p:cNvPr id="116" name="Google Shape;116;p16" descr="Visualizza immagine di origine"/>
          <p:cNvPicPr preferRelativeResize="0">
            <a:picLocks noGrp="1"/>
          </p:cNvPicPr>
          <p:nvPr>
            <p:ph type="body" idx="2"/>
          </p:nvPr>
        </p:nvPicPr>
        <p:blipFill rotWithShape="1">
          <a:blip r:embed="rId3">
            <a:alphaModFix/>
          </a:blip>
          <a:srcRect/>
          <a:stretch/>
        </p:blipFill>
        <p:spPr>
          <a:xfrm>
            <a:off x="642910" y="4000504"/>
            <a:ext cx="3591164" cy="2176463"/>
          </a:xfrm>
          <a:prstGeom prst="rect">
            <a:avLst/>
          </a:prstGeom>
          <a:noFill/>
          <a:ln>
            <a:noFill/>
          </a:ln>
        </p:spPr>
      </p:pic>
      <p:pic>
        <p:nvPicPr>
          <p:cNvPr id="117" name="Google Shape;117;p16" descr="Visualizza immagine di origine"/>
          <p:cNvPicPr preferRelativeResize="0"/>
          <p:nvPr/>
        </p:nvPicPr>
        <p:blipFill rotWithShape="1">
          <a:blip r:embed="rId4">
            <a:alphaModFix/>
          </a:blip>
          <a:srcRect/>
          <a:stretch/>
        </p:blipFill>
        <p:spPr>
          <a:xfrm>
            <a:off x="5643570" y="3929066"/>
            <a:ext cx="3114647" cy="2443142"/>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457200" y="267494"/>
            <a:ext cx="7043758" cy="732614"/>
          </a:xfrm>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C351"/>
              </a:buClr>
              <a:buSzPts val="4200"/>
              <a:buFont typeface="Century Gothic"/>
              <a:buNone/>
            </a:pPr>
            <a:r>
              <a:rPr lang="it-IT"/>
              <a:t>I Promessi Sposi </a:t>
            </a:r>
            <a:endParaRPr/>
          </a:p>
        </p:txBody>
      </p:sp>
      <p:sp>
        <p:nvSpPr>
          <p:cNvPr id="123" name="Google Shape;123;p17"/>
          <p:cNvSpPr txBox="1">
            <a:spLocks noGrp="1"/>
          </p:cNvSpPr>
          <p:nvPr>
            <p:ph type="body" idx="1"/>
          </p:nvPr>
        </p:nvSpPr>
        <p:spPr>
          <a:xfrm>
            <a:off x="214282" y="1000108"/>
            <a:ext cx="8643998" cy="3571900"/>
          </a:xfrm>
          <a:prstGeom prst="rect">
            <a:avLst/>
          </a:prstGeom>
          <a:noFill/>
          <a:ln>
            <a:noFill/>
          </a:ln>
        </p:spPr>
        <p:txBody>
          <a:bodyPr spcFirstLastPara="1" wrap="square" lIns="91425" tIns="45700" rIns="91425" bIns="45700" anchor="t" anchorCtr="0">
            <a:noAutofit/>
          </a:bodyPr>
          <a:lstStyle/>
          <a:p>
            <a:pPr marL="448056" lvl="0" indent="-384047" algn="l" rtl="0">
              <a:lnSpc>
                <a:spcPct val="90000"/>
              </a:lnSpc>
              <a:spcBef>
                <a:spcPts val="0"/>
              </a:spcBef>
              <a:spcAft>
                <a:spcPts val="0"/>
              </a:spcAft>
              <a:buSzPts val="1600"/>
              <a:buNone/>
            </a:pPr>
            <a:r>
              <a:rPr lang="en-US" sz="2000" dirty="0"/>
              <a:t>Lucia and Renzo are the main characters of "The Betrothed", the love story par excellence, written by Alessandro Manzoni.</a:t>
            </a:r>
          </a:p>
          <a:p>
            <a:pPr marL="448056" lvl="0" indent="-384047" algn="l" rtl="0">
              <a:lnSpc>
                <a:spcPct val="90000"/>
              </a:lnSpc>
              <a:spcBef>
                <a:spcPts val="0"/>
              </a:spcBef>
              <a:spcAft>
                <a:spcPts val="0"/>
              </a:spcAft>
              <a:buSzPts val="1600"/>
              <a:buNone/>
            </a:pPr>
            <a:r>
              <a:rPr lang="en-US" sz="2000" dirty="0"/>
              <a:t>The novel is set in 1600 and is about two lovers who want to marry, but a rich man of ancient nobility named Don Rodrigo, fell in love with Lucia and will do everything to prevent their marriage.</a:t>
            </a:r>
          </a:p>
          <a:p>
            <a:pPr marL="448056" lvl="0" indent="-384047" algn="l" rtl="0">
              <a:lnSpc>
                <a:spcPct val="90000"/>
              </a:lnSpc>
              <a:spcBef>
                <a:spcPts val="0"/>
              </a:spcBef>
              <a:spcAft>
                <a:spcPts val="0"/>
              </a:spcAft>
              <a:buSzPts val="1600"/>
              <a:buNone/>
            </a:pPr>
            <a:r>
              <a:rPr lang="en-US" sz="2000" dirty="0"/>
              <a:t>The story, despite being from other times, is still a beautiful love novel.</a:t>
            </a:r>
          </a:p>
          <a:p>
            <a:pPr marL="448056" lvl="0" indent="-384047" algn="l" rtl="0">
              <a:lnSpc>
                <a:spcPct val="90000"/>
              </a:lnSpc>
              <a:spcBef>
                <a:spcPts val="0"/>
              </a:spcBef>
              <a:spcAft>
                <a:spcPts val="0"/>
              </a:spcAft>
              <a:buSzPts val="1600"/>
              <a:buNone/>
            </a:pPr>
            <a:r>
              <a:rPr lang="en-US" sz="2000" dirty="0"/>
              <a:t>It was first published in 1827, revised later by the same author, especially in the language and then it was republished in the final version between 1840 and 1842.</a:t>
            </a:r>
            <a:endParaRPr sz="2000" dirty="0"/>
          </a:p>
        </p:txBody>
      </p:sp>
      <p:pic>
        <p:nvPicPr>
          <p:cNvPr id="124" name="Google Shape;124;p17" descr="download (21).jpg"/>
          <p:cNvPicPr preferRelativeResize="0"/>
          <p:nvPr/>
        </p:nvPicPr>
        <p:blipFill rotWithShape="1">
          <a:blip r:embed="rId3">
            <a:alphaModFix/>
          </a:blip>
          <a:srcRect/>
          <a:stretch/>
        </p:blipFill>
        <p:spPr>
          <a:xfrm>
            <a:off x="571472" y="4429132"/>
            <a:ext cx="2600325" cy="176212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25" name="Google Shape;125;p17" descr="download (22).jpg"/>
          <p:cNvPicPr preferRelativeResize="0"/>
          <p:nvPr/>
        </p:nvPicPr>
        <p:blipFill rotWithShape="1">
          <a:blip r:embed="rId4">
            <a:alphaModFix/>
          </a:blip>
          <a:srcRect/>
          <a:stretch/>
        </p:blipFill>
        <p:spPr>
          <a:xfrm>
            <a:off x="6500826" y="4143380"/>
            <a:ext cx="1876425" cy="24384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26" name="Google Shape;126;p17" descr="download (23).jpg"/>
          <p:cNvPicPr preferRelativeResize="0"/>
          <p:nvPr/>
        </p:nvPicPr>
        <p:blipFill rotWithShape="1">
          <a:blip r:embed="rId5">
            <a:alphaModFix/>
          </a:blip>
          <a:srcRect/>
          <a:stretch/>
        </p:blipFill>
        <p:spPr>
          <a:xfrm>
            <a:off x="3929058" y="4357694"/>
            <a:ext cx="1571636" cy="217646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0" y="0"/>
            <a:ext cx="7729502" cy="85725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C351"/>
              </a:buClr>
              <a:buSzPts val="4200"/>
              <a:buFont typeface="Century Gothic"/>
              <a:buNone/>
            </a:pPr>
            <a:r>
              <a:rPr lang="it-IT"/>
              <a:t>La barca Lucia</a:t>
            </a:r>
            <a:endParaRPr/>
          </a:p>
        </p:txBody>
      </p:sp>
      <p:sp>
        <p:nvSpPr>
          <p:cNvPr id="132" name="Google Shape;132;p18"/>
          <p:cNvSpPr txBox="1">
            <a:spLocks noGrp="1"/>
          </p:cNvSpPr>
          <p:nvPr>
            <p:ph type="body" idx="2"/>
          </p:nvPr>
        </p:nvSpPr>
        <p:spPr>
          <a:xfrm>
            <a:off x="4714876" y="357166"/>
            <a:ext cx="3857652" cy="4071966"/>
          </a:xfrm>
          <a:prstGeom prst="rect">
            <a:avLst/>
          </a:prstGeom>
          <a:noFill/>
          <a:ln>
            <a:noFill/>
          </a:ln>
        </p:spPr>
        <p:txBody>
          <a:bodyPr spcFirstLastPara="1" wrap="square" lIns="91425" tIns="45700" rIns="91425" bIns="45700" anchor="t" anchorCtr="0">
            <a:noAutofit/>
          </a:bodyPr>
          <a:lstStyle/>
          <a:p>
            <a:pPr marL="448056" lvl="0" indent="-384047" algn="l" rtl="0">
              <a:spcBef>
                <a:spcPts val="0"/>
              </a:spcBef>
              <a:spcAft>
                <a:spcPts val="0"/>
              </a:spcAft>
              <a:buSzPts val="1760"/>
              <a:buNone/>
            </a:pPr>
            <a:r>
              <a:rPr lang="en-US" sz="2200" dirty="0"/>
              <a:t>The Lucia boat (also called “</a:t>
            </a:r>
            <a:r>
              <a:rPr lang="en-US" sz="2200" dirty="0" err="1"/>
              <a:t>barca</a:t>
            </a:r>
            <a:endParaRPr lang="en-US" sz="2200" dirty="0"/>
          </a:p>
          <a:p>
            <a:pPr marL="448056" lvl="0" indent="-384047" algn="l" rtl="0">
              <a:spcBef>
                <a:spcPts val="0"/>
              </a:spcBef>
              <a:spcAft>
                <a:spcPts val="0"/>
              </a:spcAft>
              <a:buSzPts val="1760"/>
              <a:buNone/>
            </a:pPr>
            <a:r>
              <a:rPr lang="en-US" sz="2200" dirty="0" err="1"/>
              <a:t>Batell</a:t>
            </a:r>
            <a:r>
              <a:rPr lang="en-US" sz="2200" dirty="0"/>
              <a:t>”) is a small rowboat. It is also the most famous of the </a:t>
            </a:r>
            <a:r>
              <a:rPr lang="en-US" sz="2200" dirty="0" err="1"/>
              <a:t>Larian</a:t>
            </a:r>
            <a:r>
              <a:rPr lang="en-US" sz="2200" dirty="0"/>
              <a:t> boats, so much so that it has become the symbol itself of the lake.</a:t>
            </a:r>
            <a:endParaRPr dirty="0"/>
          </a:p>
        </p:txBody>
      </p:sp>
      <p:pic>
        <p:nvPicPr>
          <p:cNvPr id="133" name="Google Shape;133;p18" descr="s-l300.jpg"/>
          <p:cNvPicPr preferRelativeResize="0"/>
          <p:nvPr/>
        </p:nvPicPr>
        <p:blipFill rotWithShape="1">
          <a:blip r:embed="rId3">
            <a:alphaModFix/>
          </a:blip>
          <a:srcRect/>
          <a:stretch/>
        </p:blipFill>
        <p:spPr>
          <a:xfrm>
            <a:off x="5072066" y="4286256"/>
            <a:ext cx="3357586" cy="214316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34" name="Google Shape;134;p18"/>
          <p:cNvSpPr txBox="1"/>
          <p:nvPr/>
        </p:nvSpPr>
        <p:spPr>
          <a:xfrm>
            <a:off x="285720" y="1285860"/>
            <a:ext cx="4143404" cy="51090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200"/>
              <a:buFont typeface="Century Gothic"/>
              <a:buNone/>
            </a:pPr>
            <a:r>
              <a:rPr lang="en-US" sz="2200" b="0" i="0" u="none" strike="noStrike" cap="none" dirty="0">
                <a:solidFill>
                  <a:schemeClr val="lt1"/>
                </a:solidFill>
                <a:latin typeface="Century Gothic"/>
                <a:ea typeface="Century Gothic"/>
                <a:cs typeface="Century Gothic"/>
                <a:sym typeface="Century Gothic"/>
              </a:rPr>
              <a:t>The story of Renzo and Lucia is mainly set on Lake Como, in the Lecco area and the particular thing is that even today The betrothed are part of the life of the city, being dedicated to their streets, squares ...</a:t>
            </a:r>
          </a:p>
          <a:p>
            <a:pPr marL="0" marR="0" lvl="0" indent="0" algn="l" rtl="0">
              <a:spcBef>
                <a:spcPts val="0"/>
              </a:spcBef>
              <a:spcAft>
                <a:spcPts val="0"/>
              </a:spcAft>
              <a:buClr>
                <a:schemeClr val="lt1"/>
              </a:buClr>
              <a:buSzPts val="2200"/>
              <a:buFont typeface="Century Gothic"/>
              <a:buNone/>
            </a:pPr>
            <a:r>
              <a:rPr lang="en-US" sz="2200" b="0" i="0" u="none" strike="noStrike" cap="none" dirty="0">
                <a:solidFill>
                  <a:schemeClr val="lt1"/>
                </a:solidFill>
                <a:latin typeface="Century Gothic"/>
                <a:ea typeface="Century Gothic"/>
                <a:cs typeface="Century Gothic"/>
                <a:sym typeface="Century Gothic"/>
              </a:rPr>
              <a:t>The most striking thing is that mirrored on the lake's waters you can find the boats that Manzoni designed with the name of Lucia.</a:t>
            </a:r>
            <a:endParaRPr sz="1800" dirty="0">
              <a:solidFill>
                <a:schemeClr val="lt1"/>
              </a:solidFill>
              <a:latin typeface="Century Gothic"/>
              <a:ea typeface="Century Gothic"/>
              <a:cs typeface="Century Gothic"/>
              <a:sym typeface="Century Gothic"/>
            </a:endParaRPr>
          </a:p>
        </p:txBody>
      </p:sp>
      <p:sp>
        <p:nvSpPr>
          <p:cNvPr id="135" name="Google Shape;135;p18"/>
          <p:cNvSpPr txBox="1">
            <a:spLocks noGrp="1"/>
          </p:cNvSpPr>
          <p:nvPr>
            <p:ph type="body" idx="1"/>
          </p:nvPr>
        </p:nvSpPr>
        <p:spPr>
          <a:xfrm rot="10800000" flipH="1">
            <a:off x="-4857816" y="1142984"/>
            <a:ext cx="2857520" cy="4572031"/>
          </a:xfrm>
          <a:prstGeom prst="rect">
            <a:avLst/>
          </a:prstGeom>
          <a:noFill/>
          <a:ln>
            <a:noFill/>
          </a:ln>
        </p:spPr>
        <p:txBody>
          <a:bodyPr spcFirstLastPara="1" wrap="square" lIns="91425" tIns="45700" rIns="91425" bIns="45700" anchor="t" anchorCtr="0">
            <a:noAutofit/>
          </a:bodyPr>
          <a:lstStyle/>
          <a:p>
            <a:pPr marL="448056" lvl="0" indent="-251968" algn="l" rtl="0">
              <a:spcBef>
                <a:spcPts val="0"/>
              </a:spcBef>
              <a:spcAft>
                <a:spcPts val="0"/>
              </a:spcAft>
              <a:buSzPts val="2080"/>
              <a:buNone/>
            </a:pPr>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457200" y="267494"/>
            <a:ext cx="3543296" cy="732614"/>
          </a:xfrm>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C351"/>
              </a:buClr>
              <a:buSzPts val="4400"/>
              <a:buFont typeface="Century Gothic"/>
              <a:buNone/>
            </a:pPr>
            <a:r>
              <a:rPr lang="it-IT" sz="4400"/>
              <a:t>I bej</a:t>
            </a:r>
            <a:endParaRPr sz="4400"/>
          </a:p>
        </p:txBody>
      </p:sp>
      <p:sp>
        <p:nvSpPr>
          <p:cNvPr id="141" name="Google Shape;141;p19"/>
          <p:cNvSpPr txBox="1">
            <a:spLocks noGrp="1"/>
          </p:cNvSpPr>
          <p:nvPr>
            <p:ph type="body" idx="1"/>
          </p:nvPr>
        </p:nvSpPr>
        <p:spPr>
          <a:xfrm>
            <a:off x="457200" y="1285860"/>
            <a:ext cx="8229600" cy="5168948"/>
          </a:xfrm>
          <a:prstGeom prst="rect">
            <a:avLst/>
          </a:prstGeom>
          <a:noFill/>
          <a:ln>
            <a:noFill/>
          </a:ln>
        </p:spPr>
        <p:txBody>
          <a:bodyPr spcFirstLastPara="1" wrap="square" lIns="91425" tIns="45700" rIns="91425" bIns="45700" anchor="t" anchorCtr="0">
            <a:noAutofit/>
          </a:bodyPr>
          <a:lstStyle/>
          <a:p>
            <a:pPr marL="448056" lvl="0" indent="-384047" algn="l" rtl="0">
              <a:spcBef>
                <a:spcPts val="0"/>
              </a:spcBef>
              <a:spcAft>
                <a:spcPts val="0"/>
              </a:spcAft>
              <a:buSzPts val="1600"/>
              <a:buNone/>
            </a:pPr>
            <a:r>
              <a:rPr lang="en-US" sz="2000" dirty="0"/>
              <a:t>The folkloric group was born in 1927 and defends the cultural values ​​of Brianza THROUGH MUSIC TRADITIONS DANCES CHARACTERISTICS AND COSTUMES. The name "</a:t>
            </a:r>
            <a:r>
              <a:rPr lang="en-US" sz="2000" dirty="0" err="1"/>
              <a:t>Bej</a:t>
            </a:r>
            <a:r>
              <a:rPr lang="en-US" sz="2000" dirty="0"/>
              <a:t>" comes from a name with which the inhabitants of </a:t>
            </a:r>
            <a:r>
              <a:rPr lang="en-US" sz="2000" dirty="0" err="1"/>
              <a:t>Erba</a:t>
            </a:r>
            <a:r>
              <a:rPr lang="en-US" sz="2000" dirty="0"/>
              <a:t> </a:t>
            </a:r>
            <a:r>
              <a:rPr lang="en-US" sz="2000" dirty="0" err="1"/>
              <a:t>alta</a:t>
            </a:r>
            <a:r>
              <a:rPr lang="en-US" sz="2000" dirty="0"/>
              <a:t> were known. The first official release of the </a:t>
            </a:r>
            <a:r>
              <a:rPr lang="en-US" sz="2000" dirty="0" err="1"/>
              <a:t>Bej</a:t>
            </a:r>
            <a:r>
              <a:rPr lang="en-US" sz="2000" dirty="0"/>
              <a:t> of </a:t>
            </a:r>
            <a:r>
              <a:rPr lang="en-US" sz="2000" dirty="0" err="1"/>
              <a:t>Erba</a:t>
            </a:r>
            <a:r>
              <a:rPr lang="en-US" sz="2000" dirty="0"/>
              <a:t> was on the occasion of the Varese Carnival in 1928, where, however, the musical body was composed only of men.</a:t>
            </a:r>
            <a:endParaRPr sz="2000" dirty="0"/>
          </a:p>
        </p:txBody>
      </p:sp>
      <p:pic>
        <p:nvPicPr>
          <p:cNvPr id="142" name="Google Shape;142;p19"/>
          <p:cNvPicPr preferRelativeResize="0"/>
          <p:nvPr/>
        </p:nvPicPr>
        <p:blipFill rotWithShape="1">
          <a:blip r:embed="rId3">
            <a:alphaModFix/>
          </a:blip>
          <a:srcRect/>
          <a:stretch/>
        </p:blipFill>
        <p:spPr>
          <a:xfrm>
            <a:off x="428596" y="3714752"/>
            <a:ext cx="4229416" cy="2898071"/>
          </a:xfrm>
          <a:prstGeom prst="rect">
            <a:avLst/>
          </a:prstGeom>
          <a:noFill/>
          <a:ln>
            <a:noFill/>
          </a:ln>
        </p:spPr>
      </p:pic>
      <p:sp>
        <p:nvSpPr>
          <p:cNvPr id="143" name="Google Shape;143;p19"/>
          <p:cNvSpPr/>
          <p:nvPr/>
        </p:nvSpPr>
        <p:spPr>
          <a:xfrm>
            <a:off x="5143504" y="3500438"/>
            <a:ext cx="3214710" cy="31700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lt1"/>
                </a:solidFill>
                <a:latin typeface="Century Gothic"/>
                <a:ea typeface="Century Gothic"/>
                <a:cs typeface="Century Gothic"/>
                <a:sym typeface="Century Gothic"/>
              </a:rPr>
              <a:t>The men play an instrument built with the union of several pipes called "</a:t>
            </a:r>
            <a:r>
              <a:rPr lang="en-US" sz="2000" dirty="0" err="1">
                <a:solidFill>
                  <a:schemeClr val="lt1"/>
                </a:solidFill>
                <a:latin typeface="Century Gothic"/>
                <a:ea typeface="Century Gothic"/>
                <a:cs typeface="Century Gothic"/>
                <a:sym typeface="Century Gothic"/>
              </a:rPr>
              <a:t>firlinfeu</a:t>
            </a:r>
            <a:r>
              <a:rPr lang="en-US" sz="2000" dirty="0">
                <a:solidFill>
                  <a:schemeClr val="lt1"/>
                </a:solidFill>
                <a:latin typeface="Century Gothic"/>
                <a:ea typeface="Century Gothic"/>
                <a:cs typeface="Century Gothic"/>
                <a:sym typeface="Century Gothic"/>
              </a:rPr>
              <a:t>".</a:t>
            </a:r>
          </a:p>
          <a:p>
            <a:pPr marL="0" marR="0" lvl="0" indent="0" algn="l" rtl="0">
              <a:spcBef>
                <a:spcPts val="0"/>
              </a:spcBef>
              <a:spcAft>
                <a:spcPts val="0"/>
              </a:spcAft>
              <a:buNone/>
            </a:pPr>
            <a:r>
              <a:rPr lang="en-US" sz="2000" dirty="0">
                <a:solidFill>
                  <a:schemeClr val="lt1"/>
                </a:solidFill>
                <a:latin typeface="Century Gothic"/>
                <a:ea typeface="Century Gothic"/>
                <a:cs typeface="Century Gothic"/>
                <a:sym typeface="Century Gothic"/>
              </a:rPr>
              <a:t>The "</a:t>
            </a:r>
            <a:r>
              <a:rPr lang="en-US" sz="2000" dirty="0" err="1">
                <a:solidFill>
                  <a:schemeClr val="lt1"/>
                </a:solidFill>
                <a:latin typeface="Century Gothic"/>
                <a:ea typeface="Century Gothic"/>
                <a:cs typeface="Century Gothic"/>
                <a:sym typeface="Century Gothic"/>
              </a:rPr>
              <a:t>bej</a:t>
            </a:r>
            <a:r>
              <a:rPr lang="en-US" sz="2000" dirty="0">
                <a:solidFill>
                  <a:schemeClr val="lt1"/>
                </a:solidFill>
                <a:latin typeface="Century Gothic"/>
                <a:ea typeface="Century Gothic"/>
                <a:cs typeface="Century Gothic"/>
                <a:sym typeface="Century Gothic"/>
              </a:rPr>
              <a:t>" adopt the costumes of Renzo and Lucia by Alessandro Manzoni</a:t>
            </a:r>
            <a:endParaRPr sz="2000" dirty="0">
              <a:solidFill>
                <a:schemeClr val="lt1"/>
              </a:solidFill>
              <a:latin typeface="Century Gothic"/>
              <a:ea typeface="Century Gothic"/>
              <a:cs typeface="Century Gothic"/>
              <a:sym typeface="Century Gothic"/>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0" y="-142900"/>
            <a:ext cx="8229600" cy="1399032"/>
          </a:xfrm>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C351"/>
              </a:buClr>
              <a:buSzPts val="4200"/>
              <a:buFont typeface="Century Gothic"/>
              <a:buNone/>
            </a:pPr>
            <a:r>
              <a:rPr lang="it-IT"/>
              <a:t>Risotto persico</a:t>
            </a:r>
            <a:endParaRPr/>
          </a:p>
        </p:txBody>
      </p:sp>
      <p:sp>
        <p:nvSpPr>
          <p:cNvPr id="149" name="Google Shape;149;p20"/>
          <p:cNvSpPr txBox="1">
            <a:spLocks noGrp="1"/>
          </p:cNvSpPr>
          <p:nvPr>
            <p:ph type="body" idx="1"/>
          </p:nvPr>
        </p:nvSpPr>
        <p:spPr>
          <a:xfrm>
            <a:off x="285720" y="857232"/>
            <a:ext cx="8229600" cy="4572000"/>
          </a:xfrm>
          <a:prstGeom prst="rect">
            <a:avLst/>
          </a:prstGeom>
          <a:noFill/>
          <a:ln>
            <a:noFill/>
          </a:ln>
        </p:spPr>
        <p:txBody>
          <a:bodyPr spcFirstLastPara="1" wrap="square" lIns="91425" tIns="45700" rIns="91425" bIns="45700" anchor="t" anchorCtr="0">
            <a:noAutofit/>
          </a:bodyPr>
          <a:lstStyle/>
          <a:p>
            <a:pPr marL="448056" lvl="0" indent="-384047" algn="l" rtl="0">
              <a:spcBef>
                <a:spcPts val="0"/>
              </a:spcBef>
              <a:spcAft>
                <a:spcPts val="0"/>
              </a:spcAft>
              <a:buSzPts val="2560"/>
              <a:buNone/>
            </a:pPr>
            <a:r>
              <a:rPr lang="it-IT" sz="3200"/>
              <a:t>Questa ricetta si è sviluppata e diffusa solo a partire dal XVIII secolo, cioè quando il pesce persico è stato importato per la prima volta in Italia dalla Svizzera e ha iniziato a stabilirsi nei laghi dell’Italia settentrionale, diventando quindi uno degli obiettivi più ambiti dei pescatori</a:t>
            </a:r>
            <a:endParaRPr/>
          </a:p>
          <a:p>
            <a:pPr marL="448056" lvl="0" indent="-384047" algn="l" rtl="0">
              <a:spcBef>
                <a:spcPts val="600"/>
              </a:spcBef>
              <a:spcAft>
                <a:spcPts val="0"/>
              </a:spcAft>
              <a:buSzPts val="2400"/>
              <a:buNone/>
            </a:pPr>
            <a:endParaRPr/>
          </a:p>
        </p:txBody>
      </p:sp>
      <p:pic>
        <p:nvPicPr>
          <p:cNvPr id="150" name="Google Shape;150;p20" descr="https://lirp-cdn.multiscreensite.com/d5af8d5b/dms3rep/multi/opt/1-297e663e-960w.jpeg"/>
          <p:cNvPicPr preferRelativeResize="0"/>
          <p:nvPr/>
        </p:nvPicPr>
        <p:blipFill rotWithShape="1">
          <a:blip r:embed="rId3">
            <a:alphaModFix/>
          </a:blip>
          <a:srcRect/>
          <a:stretch/>
        </p:blipFill>
        <p:spPr>
          <a:xfrm>
            <a:off x="5857884" y="4500570"/>
            <a:ext cx="2987824" cy="1993832"/>
          </a:xfrm>
          <a:prstGeom prst="rect">
            <a:avLst/>
          </a:prstGeom>
          <a:noFill/>
          <a:ln>
            <a:noFill/>
          </a:ln>
        </p:spPr>
      </p:pic>
      <p:pic>
        <p:nvPicPr>
          <p:cNvPr id="151" name="Google Shape;151;p20" descr="Lombardia eco-friendly: viaggia a meno di 2 ore da Milano"/>
          <p:cNvPicPr preferRelativeResize="0"/>
          <p:nvPr/>
        </p:nvPicPr>
        <p:blipFill rotWithShape="1">
          <a:blip r:embed="rId4">
            <a:alphaModFix/>
          </a:blip>
          <a:srcRect/>
          <a:stretch/>
        </p:blipFill>
        <p:spPr>
          <a:xfrm>
            <a:off x="1500166" y="4929198"/>
            <a:ext cx="3075770" cy="1728192"/>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Verve">
  <a:themeElements>
    <a:clrScheme name="Modulo">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666</Words>
  <Application>Microsoft Office PowerPoint</Application>
  <PresentationFormat>Presentazione su schermo (4:3)</PresentationFormat>
  <Paragraphs>27</Paragraphs>
  <Slides>8</Slides>
  <Notes>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Noto Sans Symbols</vt:lpstr>
      <vt:lpstr>Verdana</vt:lpstr>
      <vt:lpstr>Arial</vt:lpstr>
      <vt:lpstr>Century Gothic</vt:lpstr>
      <vt:lpstr>Verve</vt:lpstr>
      <vt:lpstr>Traditions of Erba and Northern Italy</vt:lpstr>
      <vt:lpstr>Traditions</vt:lpstr>
      <vt:lpstr>I contadini</vt:lpstr>
      <vt:lpstr>La giubiana</vt:lpstr>
      <vt:lpstr>I Promessi Sposi </vt:lpstr>
      <vt:lpstr>La barca Lucia</vt:lpstr>
      <vt:lpstr>I bej</vt:lpstr>
      <vt:lpstr>Risotto persico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Etwinning</dc:title>
  <dc:creator>Ferdinando</dc:creator>
  <cp:lastModifiedBy>Ferdinando Moretti Foggia</cp:lastModifiedBy>
  <cp:revision>4</cp:revision>
  <dcterms:modified xsi:type="dcterms:W3CDTF">2021-04-17T01:01:48Z</dcterms:modified>
</cp:coreProperties>
</file>