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8" r:id="rId3"/>
    <p:sldId id="272" r:id="rId4"/>
    <p:sldId id="267" r:id="rId5"/>
    <p:sldId id="269" r:id="rId6"/>
    <p:sldId id="270" r:id="rId7"/>
    <p:sldId id="271" r:id="rId8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8" name="Prostokąt zaokrąglony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2016-09-01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10817" y="304800"/>
            <a:ext cx="10323444" cy="2793906"/>
          </a:xfrm>
        </p:spPr>
        <p:txBody>
          <a:bodyPr rtlCol="0"/>
          <a:lstStyle/>
          <a:p>
            <a:pPr rtl="0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GLOBE to ERASMUS</a:t>
            </a:r>
            <a:endParaRPr lang="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" dirty="0"/>
              <a:t>Iz</a:t>
            </a:r>
            <a:r>
              <a:rPr lang="pl-PL" dirty="0" err="1"/>
              <a:t>abela,Lotte</a:t>
            </a:r>
            <a:r>
              <a:rPr lang="pl-PL" dirty="0"/>
              <a:t> and </a:t>
            </a:r>
            <a:r>
              <a:rPr lang="pl-PL" dirty="0" err="1"/>
              <a:t>Ana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75F740BE-F31F-47C8-A09A-34803F78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DIFFERENCES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12547F5-E969-4B0B-B3B7-88C9B68F0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languages</a:t>
            </a:r>
            <a:endParaRPr lang="pl-PL" dirty="0"/>
          </a:p>
          <a:p>
            <a:r>
              <a:rPr lang="pl-PL" dirty="0" err="1"/>
              <a:t>Others</a:t>
            </a:r>
            <a:r>
              <a:rPr lang="pl-PL" dirty="0"/>
              <a:t> system of </a:t>
            </a:r>
            <a:r>
              <a:rPr lang="pl-PL" dirty="0" err="1"/>
              <a:t>education</a:t>
            </a:r>
            <a:r>
              <a:rPr lang="pl-PL" dirty="0"/>
              <a:t> (</a:t>
            </a:r>
            <a:r>
              <a:rPr lang="pl-PL" dirty="0" err="1"/>
              <a:t>like</a:t>
            </a:r>
            <a:r>
              <a:rPr lang="pl-PL" dirty="0"/>
              <a:t> </a:t>
            </a:r>
            <a:r>
              <a:rPr lang="pl-PL" dirty="0" err="1"/>
              <a:t>learining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languages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of high </a:t>
            </a:r>
            <a:r>
              <a:rPr lang="pl-PL" dirty="0" err="1"/>
              <a:t>school</a:t>
            </a:r>
            <a:r>
              <a:rPr lang="pl-PL" dirty="0"/>
              <a:t>)</a:t>
            </a:r>
          </a:p>
          <a:p>
            <a:r>
              <a:rPr lang="pl-PL" dirty="0"/>
              <a:t>Food</a:t>
            </a:r>
          </a:p>
          <a:p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sense</a:t>
            </a:r>
            <a:r>
              <a:rPr lang="pl-PL" dirty="0"/>
              <a:t> of humor</a:t>
            </a:r>
          </a:p>
          <a:p>
            <a:r>
              <a:rPr lang="pl-PL" dirty="0" err="1"/>
              <a:t>Traditions</a:t>
            </a:r>
            <a:r>
              <a:rPr lang="pl-PL" dirty="0"/>
              <a:t> </a:t>
            </a:r>
            <a:r>
              <a:rPr lang="pl-PL" dirty="0" err="1"/>
              <a:t>diversity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216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8DE680F-FE1B-4327-BE66-FC9FCA00F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093" y="35199"/>
            <a:ext cx="3903594" cy="260239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049017A-0592-422F-85D1-24B4602FF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99" b="35268"/>
          <a:stretch/>
        </p:blipFill>
        <p:spPr>
          <a:xfrm>
            <a:off x="472334" y="159026"/>
            <a:ext cx="4590575" cy="198244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10B7D1F-24FD-40CA-AFBD-ABBC44612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656" y="1446970"/>
            <a:ext cx="3848100" cy="23812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7812EF2-C0BE-4A40-8F59-ED88BB6D0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274" y="3201231"/>
            <a:ext cx="2743200" cy="20383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912C910-785E-4451-AE6D-35FF552BF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57" y="2637185"/>
            <a:ext cx="2602396" cy="260239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0935845-F657-48FD-AE18-40E05BA352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67" t="23457" r="-2767" b="29680"/>
          <a:stretch/>
        </p:blipFill>
        <p:spPr>
          <a:xfrm>
            <a:off x="3869635" y="4049366"/>
            <a:ext cx="4007410" cy="17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4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 FOR COOPERATION</a:t>
            </a:r>
            <a:endParaRPr lang="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242BBC7-25B9-469D-93A2-95D47F7A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Communication</a:t>
            </a:r>
            <a:endParaRPr lang="pl-PL" dirty="0"/>
          </a:p>
          <a:p>
            <a:r>
              <a:rPr lang="pl-PL" dirty="0"/>
              <a:t>Good </a:t>
            </a:r>
            <a:r>
              <a:rPr lang="pl-PL" dirty="0" err="1"/>
              <a:t>attidute</a:t>
            </a:r>
            <a:endParaRPr lang="pl-PL" dirty="0"/>
          </a:p>
          <a:p>
            <a:r>
              <a:rPr lang="pl-PL" dirty="0"/>
              <a:t>Be </a:t>
            </a:r>
            <a:r>
              <a:rPr lang="pl-PL" dirty="0" err="1"/>
              <a:t>confidente</a:t>
            </a:r>
            <a:endParaRPr lang="pl-PL" dirty="0"/>
          </a:p>
          <a:p>
            <a:r>
              <a:rPr lang="pl-PL" dirty="0"/>
              <a:t>Tell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opinion</a:t>
            </a:r>
            <a:endParaRPr lang="pl-PL" dirty="0"/>
          </a:p>
          <a:p>
            <a:r>
              <a:rPr lang="pl-PL" dirty="0" err="1"/>
              <a:t>Don’t</a:t>
            </a:r>
            <a:r>
              <a:rPr lang="pl-PL" dirty="0"/>
              <a:t> be </a:t>
            </a:r>
            <a:r>
              <a:rPr lang="pl-PL" dirty="0" err="1"/>
              <a:t>shy</a:t>
            </a:r>
            <a:endParaRPr lang="pl-PL" dirty="0"/>
          </a:p>
          <a:p>
            <a:r>
              <a:rPr lang="pl-PL" dirty="0" err="1"/>
              <a:t>Try</a:t>
            </a:r>
            <a:r>
              <a:rPr lang="pl-PL" dirty="0"/>
              <a:t> to </a:t>
            </a: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friends</a:t>
            </a:r>
            <a:endParaRPr lang="pl-PL" dirty="0"/>
          </a:p>
          <a:p>
            <a:r>
              <a:rPr lang="pl-PL" dirty="0"/>
              <a:t>Be nice and </a:t>
            </a:r>
            <a:r>
              <a:rPr lang="pl-PL" dirty="0" err="1"/>
              <a:t>patient</a:t>
            </a:r>
            <a:endParaRPr lang="pl-PL" dirty="0"/>
          </a:p>
          <a:p>
            <a:r>
              <a:rPr lang="pl-PL" dirty="0"/>
              <a:t>Be </a:t>
            </a:r>
            <a:r>
              <a:rPr lang="pl-PL" dirty="0" err="1"/>
              <a:t>understanding</a:t>
            </a:r>
            <a:r>
              <a:rPr lang="pl-PL" dirty="0"/>
              <a:t> and </a:t>
            </a:r>
            <a:r>
              <a:rPr lang="pl-PL" dirty="0" err="1"/>
              <a:t>polite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1DDD07-6CD9-47B7-9B40-D56BD83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FUN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29562F-6614-4074-8558-8AE8531D7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0" r="805" b="18068"/>
          <a:stretch/>
        </p:blipFill>
        <p:spPr>
          <a:xfrm>
            <a:off x="755374" y="1765617"/>
            <a:ext cx="4649435" cy="2342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71D4AC8-B157-474A-B984-4BA2FC822F02}"/>
              </a:ext>
            </a:extLst>
          </p:cNvPr>
          <p:cNvSpPr txBox="1"/>
          <p:nvPr/>
        </p:nvSpPr>
        <p:spPr>
          <a:xfrm>
            <a:off x="1166191" y="424069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Trip to </a:t>
            </a:r>
            <a:r>
              <a:rPr lang="pl-PL" dirty="0" err="1"/>
              <a:t>Wroclaw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F0A5FA9-75A4-4CF8-9CD2-5EBB8D3DC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0"/>
          <a:stretch/>
        </p:blipFill>
        <p:spPr>
          <a:xfrm>
            <a:off x="8759687" y="519912"/>
            <a:ext cx="3227496" cy="343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488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1410BD-0F90-4404-9E4B-9E7F600E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WEIRDEST FOOD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76A041C-192A-4C84-8BD5-79E8B2DA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204" y="437322"/>
            <a:ext cx="3078020" cy="396902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60EABD1-4933-4BA5-A27E-E64485049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55" y="1727970"/>
            <a:ext cx="4044093" cy="2888638"/>
          </a:xfrm>
          <a:prstGeom prst="rect">
            <a:avLst/>
          </a:prstGeom>
        </p:spPr>
      </p:pic>
      <p:pic>
        <p:nvPicPr>
          <p:cNvPr id="1026" name="Picture 2" descr="Znalezione obrazy dla zapytania krÃ³wka">
            <a:extLst>
              <a:ext uri="{FF2B5EF4-FFF2-40B4-BE49-F238E27FC236}">
                <a16:creationId xmlns:a16="http://schemas.microsoft.com/office/drawing/2014/main" id="{BF1C3448-02C4-4DAC-B66C-49487A8B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43" y="3506456"/>
            <a:ext cx="3349488" cy="22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pÄczki">
            <a:extLst>
              <a:ext uri="{FF2B5EF4-FFF2-40B4-BE49-F238E27FC236}">
                <a16:creationId xmlns:a16="http://schemas.microsoft.com/office/drawing/2014/main" id="{5E56213D-2DF5-4782-8017-CDB58EF1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69" y="3506456"/>
            <a:ext cx="2671796" cy="33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wiÅniÃ³wka">
            <a:extLst>
              <a:ext uri="{FF2B5EF4-FFF2-40B4-BE49-F238E27FC236}">
                <a16:creationId xmlns:a16="http://schemas.microsoft.com/office/drawing/2014/main" id="{48614D9C-4E85-4BC6-9E4F-BEE60035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23" y="2118909"/>
            <a:ext cx="2517913" cy="18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0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333988-767D-407F-AF2A-529945A7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OUT/ADD/ADJUST?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9187B60-70D0-4D31-95D7-F218C43F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free</a:t>
            </a:r>
            <a:r>
              <a:rPr lang="pl-PL" dirty="0"/>
              <a:t> </a:t>
            </a:r>
            <a:r>
              <a:rPr lang="pl-PL" dirty="0" err="1"/>
              <a:t>time</a:t>
            </a:r>
            <a:endParaRPr lang="pl-PL" dirty="0"/>
          </a:p>
          <a:p>
            <a:r>
              <a:rPr lang="pl-PL" dirty="0" err="1"/>
              <a:t>Free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</a:t>
            </a:r>
            <a:r>
              <a:rPr lang="pl-PL" dirty="0" err="1"/>
              <a:t>after</a:t>
            </a:r>
            <a:r>
              <a:rPr lang="pl-PL" dirty="0"/>
              <a:t> 5 </a:t>
            </a:r>
            <a:r>
              <a:rPr lang="pl-PL" dirty="0" err="1"/>
              <a:t>p.m</a:t>
            </a:r>
            <a:r>
              <a:rPr lang="pl-PL" dirty="0"/>
              <a:t>.</a:t>
            </a:r>
          </a:p>
          <a:p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involved</a:t>
            </a:r>
            <a:r>
              <a:rPr lang="pl-PL" dirty="0"/>
              <a:t> in </a:t>
            </a:r>
            <a:r>
              <a:rPr lang="pl-PL" dirty="0" err="1"/>
              <a:t>lessons</a:t>
            </a:r>
            <a:endParaRPr lang="pl-PL" dirty="0"/>
          </a:p>
          <a:p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trips</a:t>
            </a:r>
            <a:endParaRPr lang="pl-PL" dirty="0"/>
          </a:p>
          <a:p>
            <a:r>
              <a:rPr lang="pl-PL" dirty="0" err="1"/>
              <a:t>Goodbye</a:t>
            </a:r>
            <a:r>
              <a:rPr lang="pl-PL" dirty="0"/>
              <a:t> party</a:t>
            </a:r>
          </a:p>
          <a:p>
            <a:r>
              <a:rPr lang="pl-PL" dirty="0"/>
              <a:t>Less </a:t>
            </a:r>
            <a:r>
              <a:rPr lang="pl-PL" dirty="0" err="1"/>
              <a:t>lecture</a:t>
            </a:r>
            <a:r>
              <a:rPr lang="pl-PL" dirty="0"/>
              <a:t>,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interactive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and </a:t>
            </a:r>
            <a:r>
              <a:rPr lang="pl-PL" dirty="0" err="1"/>
              <a:t>experiments</a:t>
            </a:r>
            <a:r>
              <a:rPr lang="pl-PL" dirty="0"/>
              <a:t> </a:t>
            </a:r>
          </a:p>
          <a:p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teachers</a:t>
            </a:r>
            <a:r>
              <a:rPr lang="pl-PL" dirty="0"/>
              <a:t> </a:t>
            </a:r>
            <a:r>
              <a:rPr lang="pl-PL" dirty="0" err="1"/>
              <a:t>activity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8401767"/>
      </p:ext>
    </p:extLst>
  </p:cSld>
  <p:clrMapOvr>
    <a:masterClrMapping/>
  </p:clrMapOvr>
</p:sld>
</file>

<file path=ppt/theme/theme1.xml><?xml version="1.0" encoding="utf-8"?>
<a:theme xmlns:a="http://schemas.openxmlformats.org/drawingml/2006/main" name="Bawiące się dzieci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58_TF03461883_TF03461883" id="{CB1E742B-07C7-400E-AC72-0F240E4DAFC6}" vid="{6946C01C-0A18-4EED-B65C-F3BDDA07F56C}"/>
    </a:ext>
  </a:extLst>
</a:theme>
</file>

<file path=ppt/theme/theme2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z bawiącymi się dziećmi (ilustracja w stylu kreskówki, panoramiczna)</Template>
  <TotalTime>63</TotalTime>
  <Words>110</Words>
  <Application>Microsoft Office PowerPoint</Application>
  <PresentationFormat>Panoramiczny</PresentationFormat>
  <Paragraphs>29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Euphemia</vt:lpstr>
      <vt:lpstr>Wingdings</vt:lpstr>
      <vt:lpstr>Bawiące się dzieci 16:9</vt:lpstr>
      <vt:lpstr>From GLOBE to ERASMUS</vt:lpstr>
      <vt:lpstr>CULTURAL DIFFERENCES</vt:lpstr>
      <vt:lpstr>Prezentacja programu PowerPoint</vt:lpstr>
      <vt:lpstr>NEEDED FOR COOPERATION</vt:lpstr>
      <vt:lpstr>MOST FUN</vt:lpstr>
      <vt:lpstr>WEIRDEST FOOD</vt:lpstr>
      <vt:lpstr>LEAVE OUT/ADD/ADJUST?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GLOBE to ERASMUS</dc:title>
  <dc:creator>uczen</dc:creator>
  <cp:lastModifiedBy>uczen</cp:lastModifiedBy>
  <cp:revision>8</cp:revision>
  <dcterms:created xsi:type="dcterms:W3CDTF">2018-11-29T15:58:20Z</dcterms:created>
  <dcterms:modified xsi:type="dcterms:W3CDTF">2018-11-29T17:01:36Z</dcterms:modified>
</cp:coreProperties>
</file>