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 DECALOGUE OF EQUAL SPORT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Sport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competition</a:t>
            </a:r>
            <a:r>
              <a:rPr lang="es-ES" dirty="0" smtClean="0"/>
              <a:t>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collaboration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Sport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a </a:t>
            </a:r>
            <a:r>
              <a:rPr lang="es-ES" dirty="0" err="1" smtClean="0"/>
              <a:t>bettering</a:t>
            </a:r>
            <a:r>
              <a:rPr lang="es-ES" dirty="0" smtClean="0"/>
              <a:t> of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relationships</a:t>
            </a:r>
            <a:r>
              <a:rPr lang="es-ES" dirty="0" smtClean="0"/>
              <a:t>, 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relationships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Sport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. 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Sport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trigger</a:t>
            </a:r>
            <a:r>
              <a:rPr lang="es-ES" dirty="0" smtClean="0"/>
              <a:t> a </a:t>
            </a:r>
            <a:r>
              <a:rPr lang="es-ES" dirty="0" err="1" smtClean="0"/>
              <a:t>peaceful</a:t>
            </a:r>
            <a:r>
              <a:rPr lang="es-ES" dirty="0" smtClean="0"/>
              <a:t> </a:t>
            </a:r>
            <a:r>
              <a:rPr lang="es-ES" dirty="0" err="1" smtClean="0"/>
              <a:t>behaviour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agressive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5. 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effort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individual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r>
              <a:rPr lang="es-ES" dirty="0" smtClean="0"/>
              <a:t> in Sport.</a:t>
            </a:r>
          </a:p>
          <a:p>
            <a:r>
              <a:rPr lang="es-ES" dirty="0" smtClean="0"/>
              <a:t>6. </a:t>
            </a:r>
            <a:r>
              <a:rPr lang="es-ES" dirty="0" err="1" smtClean="0"/>
              <a:t>Respect</a:t>
            </a:r>
            <a:r>
              <a:rPr lang="es-ES" dirty="0" smtClean="0"/>
              <a:t> </a:t>
            </a:r>
            <a:r>
              <a:rPr lang="es-ES" dirty="0" err="1" smtClean="0"/>
              <a:t>everybody´s</a:t>
            </a:r>
            <a:r>
              <a:rPr lang="es-ES" dirty="0" smtClean="0"/>
              <a:t>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condition</a:t>
            </a:r>
            <a:r>
              <a:rPr lang="es-ES" dirty="0" smtClean="0"/>
              <a:t> and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r>
              <a:rPr lang="es-ES" dirty="0" smtClean="0"/>
              <a:t>.</a:t>
            </a:r>
          </a:p>
          <a:p>
            <a:r>
              <a:rPr lang="es-ES" dirty="0" smtClean="0"/>
              <a:t>7.Learn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cooperation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8. </a:t>
            </a:r>
            <a:r>
              <a:rPr lang="es-ES" dirty="0" err="1" smtClean="0"/>
              <a:t>Laugh</a:t>
            </a:r>
            <a:r>
              <a:rPr lang="es-ES" dirty="0" smtClean="0"/>
              <a:t>, share, </a:t>
            </a:r>
            <a:r>
              <a:rPr lang="es-ES" dirty="0" err="1" smtClean="0"/>
              <a:t>smile</a:t>
            </a:r>
            <a:r>
              <a:rPr lang="es-ES" dirty="0" smtClean="0"/>
              <a:t> and </a:t>
            </a:r>
            <a:r>
              <a:rPr lang="es-ES" dirty="0" err="1" smtClean="0"/>
              <a:t>celebrate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9. Be </a:t>
            </a:r>
            <a:r>
              <a:rPr lang="es-ES" dirty="0" err="1" smtClean="0"/>
              <a:t>aware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psychological</a:t>
            </a:r>
            <a:r>
              <a:rPr lang="es-ES" dirty="0" smtClean="0"/>
              <a:t> </a:t>
            </a:r>
            <a:r>
              <a:rPr lang="es-ES" dirty="0" err="1" smtClean="0"/>
              <a:t>beenefits</a:t>
            </a:r>
            <a:r>
              <a:rPr lang="es-ES" dirty="0" smtClean="0"/>
              <a:t> </a:t>
            </a:r>
            <a:r>
              <a:rPr lang="es-ES" dirty="0" err="1" smtClean="0"/>
              <a:t>cooperation</a:t>
            </a:r>
            <a:r>
              <a:rPr lang="es-ES" dirty="0" smtClean="0"/>
              <a:t> </a:t>
            </a:r>
            <a:r>
              <a:rPr lang="es-ES" dirty="0" err="1" smtClean="0"/>
              <a:t>brings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10- Be </a:t>
            </a:r>
            <a:r>
              <a:rPr lang="es-ES" dirty="0" err="1" smtClean="0"/>
              <a:t>aware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are </a:t>
            </a:r>
            <a:r>
              <a:rPr lang="es-ES" dirty="0" err="1" smtClean="0"/>
              <a:t>planting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seeds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smtClean="0"/>
              <a:t>.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118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 DECALOGUE OF EQUAL SPORT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DECALOGUE OF EQUAL SPORT</dc:title>
  <dc:creator>Alfredo Ibañez Gilabert</dc:creator>
  <cp:lastModifiedBy>Alfredo Ibañez Gilabert</cp:lastModifiedBy>
  <cp:revision>3</cp:revision>
  <dcterms:created xsi:type="dcterms:W3CDTF">2019-03-19T18:49:17Z</dcterms:created>
  <dcterms:modified xsi:type="dcterms:W3CDTF">2019-05-22T12:40:45Z</dcterms:modified>
</cp:coreProperties>
</file>