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0"/>
    <p:restoredTop sz="94689"/>
  </p:normalViewPr>
  <p:slideViewPr>
    <p:cSldViewPr snapToGrid="0" snapToObjects="1">
      <p:cViewPr varScale="1">
        <p:scale>
          <a:sx n="115" d="100"/>
          <a:sy n="115" d="100"/>
        </p:scale>
        <p:origin x="232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97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5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8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28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30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1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0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7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96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69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45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721124C-F1C8-8B41-BC53-077328CD7932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74F5F9D-DFFE-E245-A80F-54E6A32A1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93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625ED-8080-9148-832C-8A00B00C9F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BOUNCEBALL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F0AA1A-A6C6-9947-A501-EB06F6198946}"/>
              </a:ext>
            </a:extLst>
          </p:cNvPr>
          <p:cNvSpPr txBox="1"/>
          <p:nvPr/>
        </p:nvSpPr>
        <p:spPr>
          <a:xfrm>
            <a:off x="6299200" y="29689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8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6FB4C-EBED-854D-AA47-4888EC09D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GB" sz="6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ABOUT BOUNCEBALL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1CA86-D81E-0E45-986C-CD8D62867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7"/>
            <a:ext cx="6074467" cy="587517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Type of Sport</a:t>
            </a:r>
          </a:p>
          <a:p>
            <a:r>
              <a:rPr lang="en-GB" sz="1800" dirty="0"/>
              <a:t>Ball sport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b="1" dirty="0"/>
              <a:t>Players</a:t>
            </a:r>
          </a:p>
          <a:p>
            <a:r>
              <a:rPr lang="en-GB" sz="1800" dirty="0"/>
              <a:t>7 (5 girls, 2 boys)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Equipment needed</a:t>
            </a:r>
          </a:p>
          <a:p>
            <a:r>
              <a:rPr lang="en-GB" sz="1800" dirty="0"/>
              <a:t>2 basketballs (different colours), 2 basketball hoops, 2 sets of bibs.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b="1" dirty="0"/>
              <a:t>Playing facilities</a:t>
            </a:r>
          </a:p>
          <a:p>
            <a:r>
              <a:rPr lang="en-GB" sz="1800" dirty="0"/>
              <a:t>Basketball court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b="1" dirty="0"/>
              <a:t>Point system </a:t>
            </a:r>
          </a:p>
          <a:p>
            <a:r>
              <a:rPr lang="en-GB" sz="1800" dirty="0"/>
              <a:t>2 points for scoring with own ball. 3 points for scoring with oppositions ball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726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33D7E-D8D7-CD47-B3D4-24A71061C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798394"/>
            <a:ext cx="4730451" cy="1637730"/>
          </a:xfrm>
        </p:spPr>
        <p:txBody>
          <a:bodyPr>
            <a:normAutofit/>
          </a:bodyPr>
          <a:lstStyle/>
          <a:p>
            <a:r>
              <a:rPr lang="en-GB" sz="6000" dirty="0"/>
              <a:t>Skills needed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691F1EC-9CE4-41B4-88C2-68900330F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78608"/>
            <a:ext cx="4730451" cy="3593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Agility – </a:t>
            </a:r>
            <a:r>
              <a:rPr lang="en-US" sz="1400" dirty="0"/>
              <a:t>ability to move quickly and easily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Spatial Awareness – </a:t>
            </a:r>
            <a:r>
              <a:rPr lang="en-US" sz="1400" dirty="0"/>
              <a:t>knowing how much space the body occupies and making decisions on how to move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3200" dirty="0"/>
              <a:t>Accuracy – </a:t>
            </a:r>
            <a:r>
              <a:rPr lang="en-US" sz="1400" dirty="0"/>
              <a:t>being able to perform movements with precision </a:t>
            </a:r>
            <a:endParaRPr lang="en-US" sz="320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16070FD-9EB8-4AC8-A8E2-267228385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4" y="0"/>
            <a:ext cx="6278877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Content Placeholder 12" descr="Run">
            <a:extLst>
              <a:ext uri="{FF2B5EF4-FFF2-40B4-BE49-F238E27FC236}">
                <a16:creationId xmlns:a16="http://schemas.microsoft.com/office/drawing/2014/main" id="{43FE81E7-AFD1-2541-A9F3-CC019D182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3809" y="847514"/>
            <a:ext cx="3613168" cy="361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6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A9A49-2A26-B94C-8EE5-35E9ECF4A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161184"/>
            <a:ext cx="3200400" cy="892420"/>
          </a:xfrm>
        </p:spPr>
        <p:txBody>
          <a:bodyPr/>
          <a:lstStyle/>
          <a:p>
            <a:r>
              <a:rPr lang="en-GB" dirty="0"/>
              <a:t>Explanation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C89EE-F124-2647-8A70-7B14C9627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9639" y="1053603"/>
            <a:ext cx="3421351" cy="5469860"/>
          </a:xfrm>
        </p:spPr>
        <p:txBody>
          <a:bodyPr>
            <a:normAutofit/>
          </a:bodyPr>
          <a:lstStyle/>
          <a:p>
            <a:r>
              <a:rPr lang="en-GB" dirty="0"/>
              <a:t>Each team starts in their defending half with their ball.</a:t>
            </a:r>
          </a:p>
          <a:p>
            <a:r>
              <a:rPr lang="en-GB" dirty="0"/>
              <a:t>The aim is to get the ball to the other side of the court and score.</a:t>
            </a:r>
          </a:p>
          <a:p>
            <a:r>
              <a:rPr lang="en-GB" dirty="0"/>
              <a:t>One girl and one boy must play in the defence positions. They cannot cross over the central line into the other half of the court.</a:t>
            </a:r>
          </a:p>
          <a:p>
            <a:r>
              <a:rPr lang="en-GB" dirty="0"/>
              <a:t>The defending players are the only players on the team who can stand in the semi-circle.</a:t>
            </a:r>
          </a:p>
          <a:p>
            <a:r>
              <a:rPr lang="en-GB" dirty="0"/>
              <a:t>The two forward players are the shooters. They are the only players who can move into the oppositions semi-circle. </a:t>
            </a:r>
          </a:p>
          <a:p>
            <a:r>
              <a:rPr lang="en-GB" dirty="0"/>
              <a:t>The other 3 players can go everywhere except the semi-circles</a:t>
            </a:r>
          </a:p>
          <a:p>
            <a:r>
              <a:rPr lang="en-GB" dirty="0"/>
              <a:t>If a goal is scored the players return to the original set up.</a:t>
            </a:r>
          </a:p>
          <a:p>
            <a:r>
              <a:rPr lang="en-GB" dirty="0"/>
              <a:t>If the other teams ball is intercepted you can also score with this.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13875A3-E66E-CA40-A03F-E471BC72942E}"/>
              </a:ext>
            </a:extLst>
          </p:cNvPr>
          <p:cNvGrpSpPr/>
          <p:nvPr/>
        </p:nvGrpSpPr>
        <p:grpSpPr>
          <a:xfrm>
            <a:off x="-1768888" y="1021236"/>
            <a:ext cx="11918728" cy="4682025"/>
            <a:chOff x="2974431" y="667741"/>
            <a:chExt cx="10234942" cy="3867665"/>
          </a:xfrm>
        </p:grpSpPr>
        <p:sp>
          <p:nvSpPr>
            <p:cNvPr id="6" name="Arc 5">
              <a:extLst>
                <a:ext uri="{FF2B5EF4-FFF2-40B4-BE49-F238E27FC236}">
                  <a16:creationId xmlns:a16="http://schemas.microsoft.com/office/drawing/2014/main" id="{14594172-00C9-0246-BB71-853C423CB05A}"/>
                </a:ext>
              </a:extLst>
            </p:cNvPr>
            <p:cNvSpPr/>
            <p:nvPr/>
          </p:nvSpPr>
          <p:spPr>
            <a:xfrm rot="5400000">
              <a:off x="3311611" y="751446"/>
              <a:ext cx="3083983" cy="3758343"/>
            </a:xfrm>
            <a:prstGeom prst="arc">
              <a:avLst>
                <a:gd name="adj1" fmla="val 10437676"/>
                <a:gd name="adj2" fmla="val 3902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c 6">
              <a:extLst>
                <a:ext uri="{FF2B5EF4-FFF2-40B4-BE49-F238E27FC236}">
                  <a16:creationId xmlns:a16="http://schemas.microsoft.com/office/drawing/2014/main" id="{40FB96DF-5078-B346-9FA1-964C3F504F60}"/>
                </a:ext>
              </a:extLst>
            </p:cNvPr>
            <p:cNvSpPr/>
            <p:nvPr/>
          </p:nvSpPr>
          <p:spPr>
            <a:xfrm rot="16200000">
              <a:off x="9788210" y="751446"/>
              <a:ext cx="3083983" cy="3758343"/>
            </a:xfrm>
            <a:prstGeom prst="arc">
              <a:avLst>
                <a:gd name="adj1" fmla="val 10437676"/>
                <a:gd name="adj2" fmla="val 3902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FCCCE22-C242-9446-B69C-C2A073A5741F}"/>
                </a:ext>
              </a:extLst>
            </p:cNvPr>
            <p:cNvGrpSpPr/>
            <p:nvPr/>
          </p:nvGrpSpPr>
          <p:grpSpPr>
            <a:xfrm>
              <a:off x="4683211" y="667741"/>
              <a:ext cx="6820930" cy="3867665"/>
              <a:chOff x="4683211" y="667741"/>
              <a:chExt cx="6820930" cy="386766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50BA219-F215-7E41-99EC-4C4F3E5C208A}"/>
                  </a:ext>
                </a:extLst>
              </p:cNvPr>
              <p:cNvSpPr/>
              <p:nvPr/>
            </p:nvSpPr>
            <p:spPr>
              <a:xfrm>
                <a:off x="4683211" y="667741"/>
                <a:ext cx="6820930" cy="3867665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BEEC999-BDCE-E94A-AE16-0B0E51083DAB}"/>
                  </a:ext>
                </a:extLst>
              </p:cNvPr>
              <p:cNvCxnSpPr>
                <a:stCxn id="9" idx="0"/>
                <a:endCxn id="9" idx="2"/>
              </p:cNvCxnSpPr>
              <p:nvPr/>
            </p:nvCxnSpPr>
            <p:spPr>
              <a:xfrm>
                <a:off x="8093676" y="667741"/>
                <a:ext cx="0" cy="386766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A8B1CE97-9430-EE47-A1AD-877FEBA2D7EF}"/>
                  </a:ext>
                </a:extLst>
              </p:cNvPr>
              <p:cNvSpPr/>
              <p:nvPr/>
            </p:nvSpPr>
            <p:spPr>
              <a:xfrm>
                <a:off x="7830917" y="2338814"/>
                <a:ext cx="525517" cy="52551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Doughnut 11">
                <a:extLst>
                  <a:ext uri="{FF2B5EF4-FFF2-40B4-BE49-F238E27FC236}">
                    <a16:creationId xmlns:a16="http://schemas.microsoft.com/office/drawing/2014/main" id="{B6C8248D-B248-4D4D-86FD-1261128329E8}"/>
                  </a:ext>
                </a:extLst>
              </p:cNvPr>
              <p:cNvSpPr/>
              <p:nvPr/>
            </p:nvSpPr>
            <p:spPr>
              <a:xfrm>
                <a:off x="4853602" y="2478217"/>
                <a:ext cx="285957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Doughnut 12">
                <a:extLst>
                  <a:ext uri="{FF2B5EF4-FFF2-40B4-BE49-F238E27FC236}">
                    <a16:creationId xmlns:a16="http://schemas.microsoft.com/office/drawing/2014/main" id="{1D14D8AF-2671-4648-ABCF-DD4FB4046782}"/>
                  </a:ext>
                </a:extLst>
              </p:cNvPr>
              <p:cNvSpPr/>
              <p:nvPr/>
            </p:nvSpPr>
            <p:spPr>
              <a:xfrm>
                <a:off x="11044244" y="2449172"/>
                <a:ext cx="285957" cy="304800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4" name="Diamond 13">
            <a:extLst>
              <a:ext uri="{FF2B5EF4-FFF2-40B4-BE49-F238E27FC236}">
                <a16:creationId xmlns:a16="http://schemas.microsoft.com/office/drawing/2014/main" id="{E07D0053-1943-A545-87F7-52CC7A79E4E8}"/>
              </a:ext>
            </a:extLst>
          </p:cNvPr>
          <p:cNvSpPr/>
          <p:nvPr/>
        </p:nvSpPr>
        <p:spPr>
          <a:xfrm>
            <a:off x="1459495" y="2665933"/>
            <a:ext cx="210065" cy="210065"/>
          </a:xfrm>
          <a:prstGeom prst="diamo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4CA8843A-865B-8A4D-8D04-07EB438D458E}"/>
              </a:ext>
            </a:extLst>
          </p:cNvPr>
          <p:cNvSpPr/>
          <p:nvPr/>
        </p:nvSpPr>
        <p:spPr>
          <a:xfrm>
            <a:off x="1452725" y="3906158"/>
            <a:ext cx="210065" cy="210065"/>
          </a:xfrm>
          <a:prstGeom prst="diamo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B79E06BF-0810-2043-BAD0-964D0668BF6D}"/>
              </a:ext>
            </a:extLst>
          </p:cNvPr>
          <p:cNvSpPr/>
          <p:nvPr/>
        </p:nvSpPr>
        <p:spPr>
          <a:xfrm>
            <a:off x="2969291" y="3228165"/>
            <a:ext cx="210065" cy="210065"/>
          </a:xfrm>
          <a:prstGeom prst="diamo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38FCA3D1-D2A5-2248-9C76-A867FA968A02}"/>
              </a:ext>
            </a:extLst>
          </p:cNvPr>
          <p:cNvSpPr/>
          <p:nvPr/>
        </p:nvSpPr>
        <p:spPr>
          <a:xfrm>
            <a:off x="2200474" y="1601189"/>
            <a:ext cx="210065" cy="210065"/>
          </a:xfrm>
          <a:prstGeom prst="diamo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0CACB481-E941-DA4B-907F-C5F25F3350F5}"/>
              </a:ext>
            </a:extLst>
          </p:cNvPr>
          <p:cNvSpPr/>
          <p:nvPr/>
        </p:nvSpPr>
        <p:spPr>
          <a:xfrm>
            <a:off x="3596911" y="2009036"/>
            <a:ext cx="210065" cy="210065"/>
          </a:xfrm>
          <a:prstGeom prst="diamo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378505FB-C306-924A-8398-483FB718049B}"/>
              </a:ext>
            </a:extLst>
          </p:cNvPr>
          <p:cNvSpPr/>
          <p:nvPr/>
        </p:nvSpPr>
        <p:spPr>
          <a:xfrm>
            <a:off x="2200473" y="4941714"/>
            <a:ext cx="210065" cy="210065"/>
          </a:xfrm>
          <a:prstGeom prst="diamo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D23B05BC-9F64-AC48-996A-E4A18DCDD1E1}"/>
              </a:ext>
            </a:extLst>
          </p:cNvPr>
          <p:cNvSpPr/>
          <p:nvPr/>
        </p:nvSpPr>
        <p:spPr>
          <a:xfrm>
            <a:off x="3599142" y="4533867"/>
            <a:ext cx="210065" cy="210065"/>
          </a:xfrm>
          <a:prstGeom prst="diamon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Graphic 21" descr="Basketball">
            <a:extLst>
              <a:ext uri="{FF2B5EF4-FFF2-40B4-BE49-F238E27FC236}">
                <a16:creationId xmlns:a16="http://schemas.microsoft.com/office/drawing/2014/main" id="{BD5148E6-7D58-624B-B03B-0429C3381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9850" y="3212919"/>
            <a:ext cx="258529" cy="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93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1.04167E-6 1.48148E-6 L 0.37539 -0.000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00F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00F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605FD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605FD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0" presetClass="path" presetSubtype="0" accel="50000" decel="50000" fill="hold" grpId="2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4.16667E-6 -3.33333E-6 L 0.22864 0.0803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32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0" presetClass="path" presetSubtype="0" accel="50000" decel="5000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.28776 -0.0456 " pathEditMode="relative" ptsTypes="AA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  <p:bldP spid="18" grpId="2" animBg="1"/>
      <p:bldP spid="19" grpId="0" animBg="1"/>
      <p:bldP spid="20" grpId="0" animBg="1"/>
      <p:bldP spid="20" grpId="1" animBg="1"/>
      <p:bldP spid="2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>
            <a:extLst>
              <a:ext uri="{FF2B5EF4-FFF2-40B4-BE49-F238E27FC236}">
                <a16:creationId xmlns:a16="http://schemas.microsoft.com/office/drawing/2014/main" id="{F6AFD909-1B51-46EF-9F02-38476347A5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26" b="304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79FF99C-BAA9-404F-9C96-6DD456B4F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C44AFD-C72D-4D9C-84C6-73E615CE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16AB2F-B100-0F4D-8512-F9F89EEA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175253">
            <a:off x="6645459" y="440027"/>
            <a:ext cx="1907528" cy="1609344"/>
          </a:xfrm>
        </p:spPr>
        <p:txBody>
          <a:bodyPr anchor="ctr">
            <a:normAutofit/>
          </a:bodyPr>
          <a:lstStyle/>
          <a:p>
            <a:r>
              <a:rPr lang="en-GB" sz="6000" dirty="0">
                <a:solidFill>
                  <a:schemeClr val="tx1"/>
                </a:solidFill>
              </a:rPr>
              <a:t>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4C569-2C3B-0847-93A4-B73833AE03E5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298837">
            <a:off x="995926" y="2316035"/>
            <a:ext cx="6390018" cy="775857"/>
          </a:xfrm>
        </p:spPr>
        <p:txBody>
          <a:bodyPr>
            <a:normAutofit fontScale="92500"/>
          </a:bodyPr>
          <a:lstStyle/>
          <a:p>
            <a:r>
              <a:rPr lang="en-GB" sz="2200" dirty="0"/>
              <a:t>The ball can only be bounced to other players. (Moving with the ball causes you to be penalised)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D25B14F-36E0-41E8-956F-CABEF1ADD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AFB9EA5-DE4D-4E6B-A302-F55174E4B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44092F4-4D9B-4D0A-8832-C29E786F8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573CCFD-0D00-2A47-B918-FADDF4FCCCF2}"/>
              </a:ext>
            </a:extLst>
          </p:cNvPr>
          <p:cNvSpPr txBox="1"/>
          <p:nvPr/>
        </p:nvSpPr>
        <p:spPr>
          <a:xfrm rot="1314955">
            <a:off x="1288455" y="4295568"/>
            <a:ext cx="54975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/>
              <a:t>No contact with other players is allowed, you must be 1 metre away. (If you stand too close or touch another player with the ball you will be penalised)</a:t>
            </a:r>
          </a:p>
          <a:p>
            <a:pPr algn="r"/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A1519E-9339-0F45-BE92-CE68DE447EFC}"/>
              </a:ext>
            </a:extLst>
          </p:cNvPr>
          <p:cNvSpPr txBox="1"/>
          <p:nvPr/>
        </p:nvSpPr>
        <p:spPr>
          <a:xfrm rot="1282040">
            <a:off x="7739890" y="3815388"/>
            <a:ext cx="2922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Defenders cannot cross into the attacking half and vice versa.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46536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289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Rockwell</vt:lpstr>
      <vt:lpstr>Rockwell Condensed</vt:lpstr>
      <vt:lpstr>Rockwell Extra Bold</vt:lpstr>
      <vt:lpstr>Wingdings</vt:lpstr>
      <vt:lpstr>Wood Type</vt:lpstr>
      <vt:lpstr>BOUNCEBALL</vt:lpstr>
      <vt:lpstr>ABOUT BOUNCEBALL</vt:lpstr>
      <vt:lpstr>Skills needed</vt:lpstr>
      <vt:lpstr>Explanation</vt:lpstr>
      <vt:lpstr>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BOUNCEBALL</dc:title>
  <dc:creator>A Thompson</dc:creator>
  <cp:lastModifiedBy>A Thompson</cp:lastModifiedBy>
  <cp:revision>7</cp:revision>
  <dcterms:created xsi:type="dcterms:W3CDTF">2019-11-23T12:18:14Z</dcterms:created>
  <dcterms:modified xsi:type="dcterms:W3CDTF">2019-11-24T19:54:39Z</dcterms:modified>
</cp:coreProperties>
</file>