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media/audio11.wav" ContentType="audio/x-wav"/>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56" r:id="rId4"/>
    <p:sldId id="260" r:id="rId5"/>
    <p:sldId id="257" r:id="rId6"/>
    <p:sldId id="262" r:id="rId7"/>
    <p:sldId id="263" r:id="rId8"/>
    <p:sldId id="258"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JINESP" initials="H" lastIdx="1" clrIdx="0">
    <p:extLst>
      <p:ext uri="{19B8F6BF-5375-455C-9EA6-DF929625EA0E}">
        <p15:presenceInfo xmlns:p15="http://schemas.microsoft.com/office/powerpoint/2012/main" xmlns="" userId="HANJINES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0" autoAdjust="0"/>
    <p:restoredTop sz="94660"/>
  </p:normalViewPr>
  <p:slideViewPr>
    <p:cSldViewPr snapToGrid="0">
      <p:cViewPr varScale="1">
        <p:scale>
          <a:sx n="73" d="100"/>
          <a:sy n="73" d="100"/>
        </p:scale>
        <p:origin x="-31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14T20:16:13.223" idx="1">
    <p:pos x="10" y="10"/>
    <p:text/>
    <p:extLst>
      <p:ext uri="{C676402C-5697-4E1C-873F-D02D1690AC5C}">
        <p15:threadingInfo xmlns:p15="http://schemas.microsoft.com/office/powerpoint/2012/main" xmlns="" timeZoneBias="-60"/>
      </p:ext>
    </p:extLst>
  </p:cm>
</p:cmLst>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
        <p:nvSpPr>
          <p:cNvPr id="9" name="8 Subtítulo"/>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Tree>
    <p:extLst>
      <p:ext uri="{BB962C8B-B14F-4D97-AF65-F5344CB8AC3E}">
        <p14:creationId xmlns:p14="http://schemas.microsoft.com/office/powerpoint/2010/main" xmlns="" val="602584806"/>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285300817"/>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8026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3661215858"/>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28 Título"/>
          <p:cNvSpPr>
            <a:spLocks noGrp="1"/>
          </p:cNvSpPr>
          <p:nvPr>
            <p:ph type="ctrTitle"/>
          </p:nvPr>
        </p:nvSpPr>
        <p:spPr>
          <a:xfrm>
            <a:off x="508000" y="4853412"/>
            <a:ext cx="112776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10972800" y="6473952"/>
            <a:ext cx="1011936" cy="246888"/>
          </a:xfrm>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2510876432"/>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19" name="18 Marcador de pie de página"/>
          <p:cNvSpPr>
            <a:spLocks noGrp="1"/>
          </p:cNvSpPr>
          <p:nvPr>
            <p:ph type="ftr" sz="quarter" idx="11"/>
          </p:nvPr>
        </p:nvSpPr>
        <p:spPr>
          <a:xfrm>
            <a:off x="4775200" y="76201"/>
            <a:ext cx="3860800" cy="288925"/>
          </a:xfrm>
        </p:spPr>
        <p:txBody>
          <a:bodyPr/>
          <a:lstStyle/>
          <a:p>
            <a:endParaRPr lang="es-ES"/>
          </a:p>
        </p:txBody>
      </p:sp>
      <p:sp>
        <p:nvSpPr>
          <p:cNvPr id="16" name="15 Marcador de número de diapositiva"/>
          <p:cNvSpPr>
            <a:spLocks noGrp="1"/>
          </p:cNvSpPr>
          <p:nvPr>
            <p:ph type="sldNum" sz="quarter" idx="12"/>
          </p:nvPr>
        </p:nvSpPr>
        <p:spPr>
          <a:xfrm>
            <a:off x="10972800" y="6473952"/>
            <a:ext cx="1011936" cy="246888"/>
          </a:xfrm>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3242363340"/>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5 Marcador de texto"/>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
        <p:nvSpPr>
          <p:cNvPr id="8" name="7 Título"/>
          <p:cNvSpPr>
            <a:spLocks noGrp="1"/>
          </p:cNvSpPr>
          <p:nvPr>
            <p:ph type="title"/>
          </p:nvPr>
        </p:nvSpPr>
        <p:spPr>
          <a:xfrm>
            <a:off x="240633" y="2947086"/>
            <a:ext cx="11582400" cy="1184825"/>
          </a:xfrm>
        </p:spPr>
        <p:txBody>
          <a:bodyPr rtlCol="0" anchor="t"/>
          <a:lstStyle>
            <a:lvl1pPr algn="r">
              <a:defRPr/>
            </a:lvl1pPr>
          </a:lstStyle>
          <a:p>
            <a:r>
              <a:rPr kumimoji="0" lang="es-ES"/>
              <a:t>Haga clic para modificar el estilo de título del patrón</a:t>
            </a:r>
            <a:endParaRPr kumimoji="0" lang="en-US"/>
          </a:p>
        </p:txBody>
      </p:sp>
    </p:spTree>
    <p:extLst>
      <p:ext uri="{BB962C8B-B14F-4D97-AF65-F5344CB8AC3E}">
        <p14:creationId xmlns:p14="http://schemas.microsoft.com/office/powerpoint/2010/main" xmlns="" val="15086826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402336" y="457200"/>
            <a:ext cx="115824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2831514047"/>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406400" y="5410200"/>
            <a:ext cx="114808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10972800" y="6477000"/>
            <a:ext cx="1016000" cy="246888"/>
          </a:xfrm>
        </p:spPr>
        <p:txBody>
          <a:bodyPr/>
          <a:lstStyle/>
          <a:p>
            <a:fld id="{9B9B4D27-74FB-4C35-8FA7-83F8453C9016}" type="slidenum">
              <a:rPr lang="es-ES" smtClean="0"/>
              <a:pPr/>
              <a:t>‹Nº›</a:t>
            </a:fld>
            <a:endParaRPr lang="es-ES"/>
          </a:p>
        </p:txBody>
      </p:sp>
      <p:sp>
        <p:nvSpPr>
          <p:cNvPr id="11" name="10 Conector recto"/>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xmlns="" val="481331292"/>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402336" y="457200"/>
            <a:ext cx="115824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3477508460"/>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1530160197"/>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11 Título"/>
          <p:cNvSpPr>
            <a:spLocks noGrp="1"/>
          </p:cNvSpPr>
          <p:nvPr>
            <p:ph type="title"/>
          </p:nvPr>
        </p:nvSpPr>
        <p:spPr>
          <a:xfrm>
            <a:off x="609600" y="5486400"/>
            <a:ext cx="112776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3240294039"/>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2197902810"/>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
        <p:nvSpPr>
          <p:cNvPr id="17" name="16 Título"/>
          <p:cNvSpPr>
            <a:spLocks noGrp="1"/>
          </p:cNvSpPr>
          <p:nvPr>
            <p:ph type="title"/>
          </p:nvPr>
        </p:nvSpPr>
        <p:spPr>
          <a:xfrm>
            <a:off x="508000" y="4993760"/>
            <a:ext cx="78232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extLst>
      <p:ext uri="{BB962C8B-B14F-4D97-AF65-F5344CB8AC3E}">
        <p14:creationId xmlns:p14="http://schemas.microsoft.com/office/powerpoint/2010/main" xmlns="" val="1574890594"/>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3308586430"/>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44000" y="549277"/>
            <a:ext cx="2438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549277"/>
            <a:ext cx="83312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0E01132-7BDF-4578-8A2F-252D9AFC84DA}"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9B4D27-74FB-4C35-8FA7-83F8453C9016}" type="slidenum">
              <a:rPr lang="es-ES" smtClean="0"/>
              <a:pPr/>
              <a:t>‹Nº›</a:t>
            </a:fld>
            <a:endParaRPr lang="es-ES"/>
          </a:p>
        </p:txBody>
      </p:sp>
    </p:spTree>
    <p:extLst>
      <p:ext uri="{BB962C8B-B14F-4D97-AF65-F5344CB8AC3E}">
        <p14:creationId xmlns:p14="http://schemas.microsoft.com/office/powerpoint/2010/main" xmlns="" val="687515653"/>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10566400" y="6416676"/>
            <a:ext cx="1016000" cy="365125"/>
          </a:xfrm>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42445657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1934551764"/>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1474306984"/>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761686165"/>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1199174815"/>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1458992953"/>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s-ES">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3CA9458F-8DC4-4D10-A8A4-84D395D4FB1F}" type="datetimeFigureOut">
              <a:rPr lang="es-ES" smtClean="0"/>
              <a:pPr/>
              <a:t>03/02/2020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357622011"/>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1"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CA9458F-8DC4-4D10-A8A4-84D395D4FB1F}" type="datetimeFigureOut">
              <a:rPr lang="es-ES" smtClean="0"/>
              <a:pPr/>
              <a:t>03/02/2020</a:t>
            </a:fld>
            <a:endParaRPr lang="es-ES"/>
          </a:p>
        </p:txBody>
      </p:sp>
      <p:sp>
        <p:nvSpPr>
          <p:cNvPr id="3" name="2 Marcador de pie de página"/>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B94074-2DD5-48DD-B68C-DC34C43601EE}" type="slidenum">
              <a:rPr lang="es-ES" smtClean="0"/>
              <a:pPr/>
              <a:t>‹Nº›</a:t>
            </a:fld>
            <a:endParaRPr lang="es-ES"/>
          </a:p>
        </p:txBody>
      </p:sp>
    </p:spTree>
    <p:extLst>
      <p:ext uri="{BB962C8B-B14F-4D97-AF65-F5344CB8AC3E}">
        <p14:creationId xmlns:p14="http://schemas.microsoft.com/office/powerpoint/2010/main" xmlns="" val="10888492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xmlns="" Requires="p15">
      <p:transition spd="slow">
        <p15:prstTrans prst="airplane"/>
        <p:sndAc>
          <p:stSnd>
            <p:snd r:embed="rId14" name="click.wav"/>
          </p:stSnd>
        </p:sndAc>
      </p:transition>
    </mc:Choice>
    <mc:Fallback>
      <p:transition spd="slow">
        <p:fade/>
        <p:sndAc>
          <p:stSnd>
            <p:snd r:embed="rId13" name="click.wav"/>
          </p:stSnd>
        </p:sndAc>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7 Marcador de texto"/>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1" name="10 Marcador de fecha"/>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00E01132-7BDF-4578-8A2F-252D9AFC84DA}" type="datetimeFigureOut">
              <a:rPr lang="es-ES" smtClean="0"/>
              <a:pPr/>
              <a:t>03/02/2020</a:t>
            </a:fld>
            <a:endParaRPr lang="es-ES"/>
          </a:p>
        </p:txBody>
      </p:sp>
      <p:sp>
        <p:nvSpPr>
          <p:cNvPr id="28" name="27 Marcador de pie de página"/>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B9B4D27-74FB-4C35-8FA7-83F8453C9016}" type="slidenum">
              <a:rPr lang="es-ES" smtClean="0"/>
              <a:pPr/>
              <a:t>‹Nº›</a:t>
            </a:fld>
            <a:endParaRPr lang="es-ES"/>
          </a:p>
        </p:txBody>
      </p:sp>
      <p:sp>
        <p:nvSpPr>
          <p:cNvPr id="10" name="9 Marcador de título"/>
          <p:cNvSpPr>
            <a:spLocks noGrp="1"/>
          </p:cNvSpPr>
          <p:nvPr>
            <p:ph type="title"/>
          </p:nvPr>
        </p:nvSpPr>
        <p:spPr>
          <a:xfrm>
            <a:off x="406400" y="457200"/>
            <a:ext cx="115824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11 Conector recto"/>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xmlns="" val="5126761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xmlns="" Requires="p15">
      <p:transition spd="slow">
        <p15:prstTrans prst="airplane"/>
        <p:sndAc>
          <p:stSnd>
            <p:snd r:embed="rId14" name="click.wav"/>
          </p:stSnd>
        </p:sndAc>
      </p:transition>
    </mc:Choice>
    <mc:Fallback>
      <p:transition spd="slow">
        <p:fade/>
        <p:sndAc>
          <p:stSnd>
            <p:snd r:embed="rId13" name="click.wav"/>
          </p:stSnd>
        </p:sndAc>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audio" Target="../media/audio11.wav"/><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8.xml"/><Relationship Id="rId6" Type="http://schemas.openxmlformats.org/officeDocument/2006/relationships/audio" Target="../media/audio11.wav"/><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1.wav"/></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latin typeface="Arial" pitchFamily="34" charset="0"/>
                <a:cs typeface="Arial" pitchFamily="34" charset="0"/>
              </a:rPr>
              <a:t>FOOTBASKET</a:t>
            </a:r>
          </a:p>
        </p:txBody>
      </p:sp>
      <p:pic>
        <p:nvPicPr>
          <p:cNvPr id="25604" name="Picture 4" descr="Resultado de imagen de campo de baloncesto"/>
          <p:cNvPicPr>
            <a:picLocks noChangeAspect="1" noChangeArrowheads="1"/>
          </p:cNvPicPr>
          <p:nvPr/>
        </p:nvPicPr>
        <p:blipFill>
          <a:blip r:embed="rId3" cstate="print"/>
          <a:srcRect/>
          <a:stretch>
            <a:fillRect/>
          </a:stretch>
        </p:blipFill>
        <p:spPr bwMode="auto">
          <a:xfrm>
            <a:off x="2351584" y="1340769"/>
            <a:ext cx="7416824" cy="4952157"/>
          </a:xfrm>
          <a:prstGeom prst="rect">
            <a:avLst/>
          </a:prstGeom>
          <a:noFill/>
        </p:spPr>
      </p:pic>
      <p:pic>
        <p:nvPicPr>
          <p:cNvPr id="8" name="Picture 2" descr="Resultado de imagen de balón de fútbol"/>
          <p:cNvPicPr>
            <a:picLocks noChangeAspect="1" noChangeArrowheads="1"/>
          </p:cNvPicPr>
          <p:nvPr/>
        </p:nvPicPr>
        <p:blipFill>
          <a:blip r:embed="rId4" cstate="print"/>
          <a:srcRect/>
          <a:stretch>
            <a:fillRect/>
          </a:stretch>
        </p:blipFill>
        <p:spPr bwMode="auto">
          <a:xfrm>
            <a:off x="5519936" y="3284984"/>
            <a:ext cx="1080120" cy="1080120"/>
          </a:xfrm>
          <a:prstGeom prst="rect">
            <a:avLst/>
          </a:prstGeom>
          <a:noFill/>
        </p:spPr>
      </p:pic>
      <p:sp>
        <p:nvSpPr>
          <p:cNvPr id="3" name="CuadroTexto 2">
            <a:extLst>
              <a:ext uri="{FF2B5EF4-FFF2-40B4-BE49-F238E27FC236}">
                <a16:creationId xmlns:a16="http://schemas.microsoft.com/office/drawing/2014/main" xmlns="" id="{AFBEF009-19FD-4D0F-8DAA-91EFA5C0FA02}"/>
              </a:ext>
            </a:extLst>
          </p:cNvPr>
          <p:cNvSpPr txBox="1"/>
          <p:nvPr/>
        </p:nvSpPr>
        <p:spPr>
          <a:xfrm>
            <a:off x="1137037" y="103409"/>
            <a:ext cx="4150581" cy="1200329"/>
          </a:xfrm>
          <a:prstGeom prst="rect">
            <a:avLst/>
          </a:prstGeom>
          <a:noFill/>
        </p:spPr>
        <p:txBody>
          <a:bodyPr wrap="square" rtlCol="0">
            <a:spAutoFit/>
          </a:bodyPr>
          <a:lstStyle/>
          <a:p>
            <a:r>
              <a:rPr lang="es-ES" b="1" i="1" u="sng" dirty="0">
                <a:solidFill>
                  <a:srgbClr val="00B050"/>
                </a:solidFill>
              </a:rPr>
              <a:t>BY: PABLO </a:t>
            </a:r>
          </a:p>
          <a:p>
            <a:r>
              <a:rPr lang="es-ES" b="1" i="1" u="sng" dirty="0">
                <a:solidFill>
                  <a:srgbClr val="00B050"/>
                </a:solidFill>
              </a:rPr>
              <a:t>      IZAN</a:t>
            </a:r>
          </a:p>
          <a:p>
            <a:r>
              <a:rPr lang="es-ES" b="1" i="1" u="sng" dirty="0">
                <a:solidFill>
                  <a:srgbClr val="00B050"/>
                </a:solidFill>
              </a:rPr>
              <a:t>      GABRIELA</a:t>
            </a:r>
          </a:p>
          <a:p>
            <a:r>
              <a:rPr lang="es-ES" b="1" i="1" u="sng" dirty="0">
                <a:solidFill>
                  <a:srgbClr val="00B050"/>
                </a:solidFill>
              </a:rPr>
              <a:t>       JAVIER</a:t>
            </a:r>
          </a:p>
        </p:txBody>
      </p:sp>
    </p:spTree>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5" name="click.wav"/>
          </p:stSnd>
        </p:sndAc>
      </p:transition>
    </mc:Choice>
    <mc:Fallback>
      <p:transition spd="slow">
        <p:fade/>
        <p:sndAc>
          <p:stSnd>
            <p:snd r:embed="rId2" name="click.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19474335">
            <a:off x="677316" y="2554490"/>
            <a:ext cx="4689411" cy="1143000"/>
          </a:xfrm>
        </p:spPr>
        <p:txBody>
          <a:bodyPr>
            <a:noAutofit/>
          </a:bodyPr>
          <a:lstStyle/>
          <a:p>
            <a:r>
              <a:rPr lang="es-ES" sz="4800" dirty="0" err="1">
                <a:latin typeface="Aharoni" panose="02010803020104030203" pitchFamily="2" charset="-79"/>
                <a:cs typeface="Aharoni" panose="02010803020104030203" pitchFamily="2" charset="-79"/>
              </a:rPr>
              <a:t>Information</a:t>
            </a:r>
            <a:endParaRPr lang="es-ES" sz="4800" dirty="0">
              <a:latin typeface="Aharoni" panose="02010803020104030203" pitchFamily="2" charset="-79"/>
              <a:cs typeface="Aharoni" panose="02010803020104030203" pitchFamily="2" charset="-79"/>
            </a:endParaRPr>
          </a:p>
        </p:txBody>
      </p:sp>
      <p:sp>
        <p:nvSpPr>
          <p:cNvPr id="3" name="2 Marcador de contenido"/>
          <p:cNvSpPr>
            <a:spLocks noGrp="1"/>
          </p:cNvSpPr>
          <p:nvPr>
            <p:ph idx="1"/>
          </p:nvPr>
        </p:nvSpPr>
        <p:spPr>
          <a:xfrm>
            <a:off x="4799856" y="0"/>
            <a:ext cx="5868144" cy="6858000"/>
          </a:xfrm>
        </p:spPr>
        <p:txBody>
          <a:bodyPr>
            <a:normAutofit/>
          </a:bodyPr>
          <a:lstStyle/>
          <a:p>
            <a:pPr>
              <a:buNone/>
            </a:pPr>
            <a:endParaRPr lang="es-ES" sz="1400" dirty="0">
              <a:latin typeface="Arial" pitchFamily="34" charset="0"/>
              <a:cs typeface="Arial" pitchFamily="34" charset="0"/>
            </a:endParaRPr>
          </a:p>
          <a:p>
            <a:pPr>
              <a:buNone/>
            </a:pPr>
            <a:endParaRPr lang="es-ES" sz="1400" b="1" dirty="0">
              <a:latin typeface="Arial" pitchFamily="34" charset="0"/>
              <a:cs typeface="Arial" pitchFamily="34" charset="0"/>
            </a:endParaRPr>
          </a:p>
          <a:p>
            <a:pPr>
              <a:buNone/>
            </a:pPr>
            <a:endParaRPr lang="es-ES" sz="1400" b="1" dirty="0">
              <a:latin typeface="Arial" pitchFamily="34" charset="0"/>
              <a:cs typeface="Arial" pitchFamily="34" charset="0"/>
            </a:endParaRPr>
          </a:p>
          <a:p>
            <a:pPr>
              <a:buNone/>
            </a:pPr>
            <a:endParaRPr lang="es-ES" sz="1400" b="1" dirty="0">
              <a:latin typeface="Arial" pitchFamily="34" charset="0"/>
              <a:cs typeface="Arial" pitchFamily="34" charset="0"/>
            </a:endParaRPr>
          </a:p>
          <a:p>
            <a:pPr>
              <a:buNone/>
            </a:pPr>
            <a:endParaRPr lang="es-ES" sz="1400" b="1" dirty="0">
              <a:latin typeface="Arial" pitchFamily="34" charset="0"/>
              <a:cs typeface="Arial" pitchFamily="34" charset="0"/>
            </a:endParaRPr>
          </a:p>
          <a:p>
            <a:pPr>
              <a:buNone/>
            </a:pPr>
            <a:r>
              <a:rPr lang="es-ES" sz="1400" b="1" dirty="0">
                <a:latin typeface="Arial" pitchFamily="34" charset="0"/>
                <a:cs typeface="Arial" pitchFamily="34" charset="0"/>
              </a:rPr>
              <a:t>                    </a:t>
            </a:r>
            <a:r>
              <a:rPr lang="es-ES" sz="1400" b="1" dirty="0" err="1">
                <a:latin typeface="Arial" pitchFamily="34" charset="0"/>
                <a:cs typeface="Arial" pitchFamily="34" charset="0"/>
              </a:rPr>
              <a:t>Type</a:t>
            </a:r>
            <a:r>
              <a:rPr lang="es-ES" sz="1400" b="1" dirty="0">
                <a:latin typeface="Arial" pitchFamily="34" charset="0"/>
                <a:cs typeface="Arial" pitchFamily="34" charset="0"/>
              </a:rPr>
              <a:t> of sport</a:t>
            </a:r>
          </a:p>
          <a:p>
            <a:pPr>
              <a:buNone/>
            </a:pPr>
            <a:r>
              <a:rPr lang="es-ES" sz="1400" dirty="0">
                <a:latin typeface="Arial" pitchFamily="34" charset="0"/>
                <a:cs typeface="Arial" pitchFamily="34" charset="0"/>
              </a:rPr>
              <a:t>                    </a:t>
            </a:r>
            <a:r>
              <a:rPr lang="es-ES" sz="1400" dirty="0" err="1">
                <a:latin typeface="Arial" pitchFamily="34" charset="0"/>
                <a:cs typeface="Arial" pitchFamily="34" charset="0"/>
              </a:rPr>
              <a:t>Ball</a:t>
            </a:r>
            <a:r>
              <a:rPr lang="es-ES" sz="1400" dirty="0">
                <a:latin typeface="Arial" pitchFamily="34" charset="0"/>
                <a:cs typeface="Arial" pitchFamily="34" charset="0"/>
              </a:rPr>
              <a:t> sport</a:t>
            </a:r>
          </a:p>
          <a:p>
            <a:pPr>
              <a:buNone/>
            </a:pP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r>
              <a:rPr lang="es-ES" sz="1400" b="1" dirty="0">
                <a:latin typeface="Arial" pitchFamily="34" charset="0"/>
                <a:cs typeface="Arial" pitchFamily="34" charset="0"/>
              </a:rPr>
              <a:t>                    </a:t>
            </a:r>
            <a:r>
              <a:rPr lang="es-ES" sz="1400" b="1" dirty="0" err="1">
                <a:latin typeface="Arial" pitchFamily="34" charset="0"/>
                <a:cs typeface="Arial" pitchFamily="34" charset="0"/>
              </a:rPr>
              <a:t>Number</a:t>
            </a:r>
            <a:r>
              <a:rPr lang="es-ES" sz="1400" b="1" dirty="0">
                <a:latin typeface="Arial" pitchFamily="34" charset="0"/>
                <a:cs typeface="Arial" pitchFamily="34" charset="0"/>
              </a:rPr>
              <a:t> of </a:t>
            </a:r>
            <a:r>
              <a:rPr lang="es-ES" sz="1400" b="1" dirty="0" err="1">
                <a:latin typeface="Arial" pitchFamily="34" charset="0"/>
                <a:cs typeface="Arial" pitchFamily="34" charset="0"/>
              </a:rPr>
              <a:t>players</a:t>
            </a:r>
            <a:r>
              <a:rPr lang="es-ES" sz="1400" b="1" dirty="0">
                <a:latin typeface="Arial" pitchFamily="34" charset="0"/>
                <a:cs typeface="Arial" pitchFamily="34" charset="0"/>
              </a:rPr>
              <a:t> </a:t>
            </a:r>
          </a:p>
          <a:p>
            <a:pPr>
              <a:buNone/>
            </a:pPr>
            <a:r>
              <a:rPr lang="es-ES" sz="1400" dirty="0">
                <a:latin typeface="Arial" pitchFamily="34" charset="0"/>
                <a:cs typeface="Arial" pitchFamily="34" charset="0"/>
              </a:rPr>
              <a:t>                    8 in total. 4 per </a:t>
            </a:r>
            <a:r>
              <a:rPr lang="es-ES" sz="1400" dirty="0" err="1">
                <a:latin typeface="Arial" pitchFamily="34" charset="0"/>
                <a:cs typeface="Arial" pitchFamily="34" charset="0"/>
              </a:rPr>
              <a:t>team</a:t>
            </a: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r>
              <a:rPr lang="es-ES" sz="1400" b="1" dirty="0">
                <a:latin typeface="Arial" pitchFamily="34" charset="0"/>
                <a:cs typeface="Arial" pitchFamily="34" charset="0"/>
              </a:rPr>
              <a:t>                    </a:t>
            </a:r>
            <a:r>
              <a:rPr lang="es-ES" sz="1400" b="1" dirty="0" err="1">
                <a:latin typeface="Arial" pitchFamily="34" charset="0"/>
                <a:cs typeface="Arial" pitchFamily="34" charset="0"/>
              </a:rPr>
              <a:t>Number</a:t>
            </a:r>
            <a:r>
              <a:rPr lang="es-ES" sz="1400" b="1" dirty="0">
                <a:latin typeface="Arial" pitchFamily="34" charset="0"/>
                <a:cs typeface="Arial" pitchFamily="34" charset="0"/>
              </a:rPr>
              <a:t> of </a:t>
            </a:r>
            <a:r>
              <a:rPr lang="es-ES" sz="1400" b="1" dirty="0" err="1">
                <a:latin typeface="Arial" pitchFamily="34" charset="0"/>
                <a:cs typeface="Arial" pitchFamily="34" charset="0"/>
              </a:rPr>
              <a:t>boys</a:t>
            </a:r>
            <a:r>
              <a:rPr lang="es-ES" sz="1400" b="1" dirty="0">
                <a:latin typeface="Arial" pitchFamily="34" charset="0"/>
                <a:cs typeface="Arial" pitchFamily="34" charset="0"/>
              </a:rPr>
              <a:t> </a:t>
            </a:r>
          </a:p>
          <a:p>
            <a:pPr>
              <a:buNone/>
            </a:pPr>
            <a:r>
              <a:rPr lang="es-ES" sz="1400" dirty="0">
                <a:latin typeface="Arial" pitchFamily="34" charset="0"/>
                <a:cs typeface="Arial" pitchFamily="34" charset="0"/>
              </a:rPr>
              <a:t>                    2 per </a:t>
            </a:r>
            <a:r>
              <a:rPr lang="es-ES" sz="1400" dirty="0" err="1">
                <a:latin typeface="Arial" pitchFamily="34" charset="0"/>
                <a:cs typeface="Arial" pitchFamily="34" charset="0"/>
              </a:rPr>
              <a:t>team</a:t>
            </a: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r>
              <a:rPr lang="es-ES" sz="1400" b="1" dirty="0">
                <a:latin typeface="Arial" pitchFamily="34" charset="0"/>
                <a:cs typeface="Arial" pitchFamily="34" charset="0"/>
              </a:rPr>
              <a:t>                    </a:t>
            </a:r>
            <a:r>
              <a:rPr lang="es-ES" sz="1400" b="1" dirty="0" err="1">
                <a:latin typeface="Arial" pitchFamily="34" charset="0"/>
                <a:cs typeface="Arial" pitchFamily="34" charset="0"/>
              </a:rPr>
              <a:t>Number</a:t>
            </a:r>
            <a:r>
              <a:rPr lang="es-ES" sz="1400" b="1" dirty="0">
                <a:latin typeface="Arial" pitchFamily="34" charset="0"/>
                <a:cs typeface="Arial" pitchFamily="34" charset="0"/>
              </a:rPr>
              <a:t> of </a:t>
            </a:r>
            <a:r>
              <a:rPr lang="es-ES" sz="1400" b="1" dirty="0" err="1">
                <a:latin typeface="Arial" pitchFamily="34" charset="0"/>
                <a:cs typeface="Arial" pitchFamily="34" charset="0"/>
              </a:rPr>
              <a:t>girls</a:t>
            </a:r>
            <a:endParaRPr lang="es-ES" sz="1400" b="1" dirty="0">
              <a:latin typeface="Arial" pitchFamily="34" charset="0"/>
              <a:cs typeface="Arial" pitchFamily="34" charset="0"/>
            </a:endParaRPr>
          </a:p>
          <a:p>
            <a:pPr>
              <a:buNone/>
            </a:pPr>
            <a:r>
              <a:rPr lang="es-ES" sz="1400" dirty="0">
                <a:latin typeface="Arial" pitchFamily="34" charset="0"/>
                <a:cs typeface="Arial" pitchFamily="34" charset="0"/>
              </a:rPr>
              <a:t>                    2 per </a:t>
            </a:r>
            <a:r>
              <a:rPr lang="es-ES" sz="1400" dirty="0" err="1">
                <a:latin typeface="Arial" pitchFamily="34" charset="0"/>
                <a:cs typeface="Arial" pitchFamily="34" charset="0"/>
              </a:rPr>
              <a:t>team</a:t>
            </a: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endParaRPr lang="es-ES" sz="1400" dirty="0">
              <a:latin typeface="Arial" pitchFamily="34" charset="0"/>
              <a:cs typeface="Arial" pitchFamily="34" charset="0"/>
            </a:endParaRPr>
          </a:p>
          <a:p>
            <a:pPr>
              <a:buNone/>
            </a:pPr>
            <a:r>
              <a:rPr lang="es-ES" sz="1400" b="1" dirty="0">
                <a:latin typeface="Arial" pitchFamily="34" charset="0"/>
                <a:cs typeface="Arial" pitchFamily="34" charset="0"/>
              </a:rPr>
              <a:t>                    </a:t>
            </a:r>
            <a:r>
              <a:rPr lang="es-ES" sz="1400" b="1" dirty="0" err="1">
                <a:latin typeface="Arial" pitchFamily="34" charset="0"/>
                <a:cs typeface="Arial" pitchFamily="34" charset="0"/>
              </a:rPr>
              <a:t>Scoring</a:t>
            </a:r>
            <a:endParaRPr lang="es-ES" sz="1400" b="1" dirty="0">
              <a:latin typeface="Arial" pitchFamily="34" charset="0"/>
              <a:cs typeface="Arial" pitchFamily="34" charset="0"/>
            </a:endParaRPr>
          </a:p>
          <a:p>
            <a:pPr>
              <a:buNone/>
            </a:pPr>
            <a:r>
              <a:rPr lang="es-ES" sz="1400" dirty="0">
                <a:latin typeface="Arial" pitchFamily="34" charset="0"/>
                <a:cs typeface="Arial" pitchFamily="34" charset="0"/>
              </a:rPr>
              <a:t>                    </a:t>
            </a:r>
            <a:r>
              <a:rPr lang="es-ES" sz="1400" dirty="0" err="1">
                <a:latin typeface="Arial" pitchFamily="34" charset="0"/>
                <a:cs typeface="Arial" pitchFamily="34" charset="0"/>
              </a:rPr>
              <a:t>If</a:t>
            </a:r>
            <a:r>
              <a:rPr lang="es-ES" sz="1400" dirty="0">
                <a:latin typeface="Arial" pitchFamily="34" charset="0"/>
                <a:cs typeface="Arial" pitchFamily="34" charset="0"/>
              </a:rPr>
              <a:t> </a:t>
            </a:r>
            <a:r>
              <a:rPr lang="es-ES" sz="1400" dirty="0" err="1">
                <a:latin typeface="Arial" pitchFamily="34" charset="0"/>
                <a:cs typeface="Arial" pitchFamily="34" charset="0"/>
              </a:rPr>
              <a:t>it</a:t>
            </a:r>
            <a:r>
              <a:rPr lang="es-ES" sz="1400" dirty="0">
                <a:latin typeface="Arial" pitchFamily="34" charset="0"/>
                <a:cs typeface="Arial" pitchFamily="34" charset="0"/>
              </a:rPr>
              <a:t> </a:t>
            </a:r>
            <a:r>
              <a:rPr lang="es-ES" sz="1400" dirty="0" err="1">
                <a:latin typeface="Arial" pitchFamily="34" charset="0"/>
                <a:cs typeface="Arial" pitchFamily="34" charset="0"/>
              </a:rPr>
              <a:t>touch</a:t>
            </a:r>
            <a:r>
              <a:rPr lang="es-ES" sz="1400" dirty="0">
                <a:latin typeface="Arial" pitchFamily="34" charset="0"/>
                <a:cs typeface="Arial" pitchFamily="34" charset="0"/>
              </a:rPr>
              <a:t> </a:t>
            </a:r>
            <a:r>
              <a:rPr lang="es-ES" sz="1400" dirty="0" err="1">
                <a:latin typeface="Arial" pitchFamily="34" charset="0"/>
                <a:cs typeface="Arial" pitchFamily="34" charset="0"/>
              </a:rPr>
              <a:t>the</a:t>
            </a:r>
            <a:r>
              <a:rPr lang="es-ES" sz="1400" dirty="0">
                <a:latin typeface="Arial" pitchFamily="34" charset="0"/>
                <a:cs typeface="Arial" pitchFamily="34" charset="0"/>
              </a:rPr>
              <a:t> </a:t>
            </a:r>
            <a:r>
              <a:rPr lang="es-ES" sz="1400" dirty="0" err="1">
                <a:latin typeface="Arial" pitchFamily="34" charset="0"/>
                <a:cs typeface="Arial" pitchFamily="34" charset="0"/>
              </a:rPr>
              <a:t>hoop</a:t>
            </a:r>
            <a:r>
              <a:rPr lang="es-ES" sz="1400" dirty="0">
                <a:latin typeface="Arial" pitchFamily="34" charset="0"/>
                <a:cs typeface="Arial" pitchFamily="34" charset="0"/>
              </a:rPr>
              <a:t>, 1 </a:t>
            </a:r>
            <a:r>
              <a:rPr lang="es-ES" sz="1400" dirty="0" err="1">
                <a:latin typeface="Arial" pitchFamily="34" charset="0"/>
                <a:cs typeface="Arial" pitchFamily="34" charset="0"/>
              </a:rPr>
              <a:t>point</a:t>
            </a:r>
            <a:r>
              <a:rPr lang="es-ES" sz="1400" dirty="0">
                <a:latin typeface="Arial" pitchFamily="34" charset="0"/>
                <a:cs typeface="Arial" pitchFamily="34" charset="0"/>
              </a:rPr>
              <a:t>. </a:t>
            </a:r>
            <a:r>
              <a:rPr lang="es-ES" sz="1400" dirty="0" err="1">
                <a:latin typeface="Arial" pitchFamily="34" charset="0"/>
                <a:cs typeface="Arial" pitchFamily="34" charset="0"/>
              </a:rPr>
              <a:t>If</a:t>
            </a:r>
            <a:r>
              <a:rPr lang="es-ES" sz="1400" dirty="0">
                <a:latin typeface="Arial" pitchFamily="34" charset="0"/>
                <a:cs typeface="Arial" pitchFamily="34" charset="0"/>
              </a:rPr>
              <a:t> </a:t>
            </a:r>
            <a:r>
              <a:rPr lang="es-ES" sz="1400" dirty="0" err="1">
                <a:latin typeface="Arial" pitchFamily="34" charset="0"/>
                <a:cs typeface="Arial" pitchFamily="34" charset="0"/>
              </a:rPr>
              <a:t>it</a:t>
            </a:r>
            <a:r>
              <a:rPr lang="es-ES" sz="1400" dirty="0">
                <a:latin typeface="Arial" pitchFamily="34" charset="0"/>
                <a:cs typeface="Arial" pitchFamily="34" charset="0"/>
              </a:rPr>
              <a:t> </a:t>
            </a:r>
            <a:r>
              <a:rPr lang="es-ES" sz="1400" dirty="0" err="1">
                <a:latin typeface="Arial" pitchFamily="34" charset="0"/>
                <a:cs typeface="Arial" pitchFamily="34" charset="0"/>
              </a:rPr>
              <a:t>enter</a:t>
            </a:r>
            <a:r>
              <a:rPr lang="es-ES" sz="1400" dirty="0">
                <a:latin typeface="Arial" pitchFamily="34" charset="0"/>
                <a:cs typeface="Arial" pitchFamily="34" charset="0"/>
              </a:rPr>
              <a:t> </a:t>
            </a:r>
            <a:r>
              <a:rPr lang="es-ES" sz="1400" dirty="0" err="1">
                <a:latin typeface="Arial" pitchFamily="34" charset="0"/>
                <a:cs typeface="Arial" pitchFamily="34" charset="0"/>
              </a:rPr>
              <a:t>clean</a:t>
            </a:r>
            <a:r>
              <a:rPr lang="es-ES" sz="1400" dirty="0">
                <a:latin typeface="Arial" pitchFamily="34" charset="0"/>
                <a:cs typeface="Arial" pitchFamily="34" charset="0"/>
              </a:rPr>
              <a:t>, 3 </a:t>
            </a:r>
            <a:r>
              <a:rPr lang="es-ES" sz="1400" dirty="0" err="1">
                <a:latin typeface="Arial" pitchFamily="34" charset="0"/>
                <a:cs typeface="Arial" pitchFamily="34" charset="0"/>
              </a:rPr>
              <a:t>points</a:t>
            </a:r>
            <a:r>
              <a:rPr lang="es-ES" sz="1400" dirty="0">
                <a:latin typeface="Arial" pitchFamily="34" charset="0"/>
                <a:cs typeface="Arial" pitchFamily="34" charset="0"/>
              </a:rPr>
              <a:t>.</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sndAc>
          <p:stSnd>
            <p:snd r:embed="rId3" name="click.wav"/>
          </p:stSnd>
        </p:sndAc>
      </p:transition>
    </mc:Choice>
    <mc:Fallback>
      <p:transition spd="slow">
        <p:fade/>
        <p:sndAc>
          <p:stSnd>
            <p:snd r:embed="rId2" name="click.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p:cNvSpPr>
          <p:nvPr/>
        </p:nvSpPr>
        <p:spPr>
          <a:xfrm>
            <a:off x="882089" y="2509663"/>
            <a:ext cx="2952328" cy="1569660"/>
          </a:xfrm>
          <a:prstGeom prst="rect">
            <a:avLst/>
          </a:prstGeom>
          <a:noFill/>
          <a:scene3d>
            <a:camera prst="orthographicFront">
              <a:rot lat="0" lon="0" rev="2700000"/>
            </a:camera>
            <a:lightRig rig="threePt" dir="t">
              <a:rot lat="0" lon="0" rev="4200000"/>
            </a:lightRig>
          </a:scene3d>
        </p:spPr>
        <p:txBody>
          <a:bodyPr wrap="square" rtlCol="0">
            <a:spAutoFit/>
          </a:bodyPr>
          <a:lstStyle/>
          <a:p>
            <a:r>
              <a:rPr lang="es-ES" sz="4800" cap="all" dirty="0">
                <a:solidFill>
                  <a:schemeClr val="tx2"/>
                </a:solidFill>
                <a:effectLst>
                  <a:reflection blurRad="12700" stA="48000" endA="300" endPos="55000" dir="5400000" sy="-90000" algn="bl" rotWithShape="0"/>
                </a:effectLst>
                <a:latin typeface="Aharoni" panose="02010803020104030203" pitchFamily="2" charset="-79"/>
                <a:ea typeface="+mj-ea"/>
                <a:cs typeface="Aharoni" panose="02010803020104030203" pitchFamily="2" charset="-79"/>
              </a:rPr>
              <a:t>YOU NEED…</a:t>
            </a:r>
          </a:p>
        </p:txBody>
      </p:sp>
      <p:cxnSp>
        <p:nvCxnSpPr>
          <p:cNvPr id="4" name="3 Conector recto"/>
          <p:cNvCxnSpPr/>
          <p:nvPr/>
        </p:nvCxnSpPr>
        <p:spPr>
          <a:xfrm>
            <a:off x="1524000" y="620688"/>
            <a:ext cx="932452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5159896" y="836713"/>
            <a:ext cx="5184576" cy="9525685"/>
          </a:xfrm>
          <a:prstGeom prst="rect">
            <a:avLst/>
          </a:prstGeom>
          <a:noFill/>
        </p:spPr>
        <p:txBody>
          <a:bodyPr wrap="square" rtlCol="0">
            <a:spAutoFit/>
          </a:bodyPr>
          <a:lstStyle/>
          <a:p>
            <a:endParaRPr lang="es-ES" sz="1400" dirty="0">
              <a:solidFill>
                <a:prstClr val="black"/>
              </a:solidFill>
              <a:latin typeface="Arial" pitchFamily="34" charset="0"/>
              <a:cs typeface="Arial" pitchFamily="34" charset="0"/>
            </a:endParaRPr>
          </a:p>
          <a:p>
            <a:endParaRPr lang="es-ES" sz="1400" dirty="0">
              <a:solidFill>
                <a:prstClr val="black"/>
              </a:solidFill>
              <a:latin typeface="Arial" pitchFamily="34" charset="0"/>
              <a:cs typeface="Arial" pitchFamily="34" charset="0"/>
            </a:endParaRPr>
          </a:p>
          <a:p>
            <a:endParaRPr lang="es-ES" sz="1400" dirty="0">
              <a:solidFill>
                <a:prstClr val="black"/>
              </a:solidFill>
              <a:latin typeface="Arial" pitchFamily="34" charset="0"/>
              <a:cs typeface="Arial" pitchFamily="34" charset="0"/>
            </a:endParaRPr>
          </a:p>
          <a:p>
            <a:endParaRPr lang="es-ES" sz="1400" dirty="0">
              <a:solidFill>
                <a:prstClr val="black"/>
              </a:solidFill>
              <a:latin typeface="Arial" pitchFamily="34" charset="0"/>
              <a:cs typeface="Arial" pitchFamily="34" charset="0"/>
            </a:endParaRPr>
          </a:p>
          <a:p>
            <a:endParaRPr lang="es-ES" sz="1400" dirty="0">
              <a:solidFill>
                <a:prstClr val="black"/>
              </a:solidFill>
              <a:latin typeface="Arial" pitchFamily="34" charset="0"/>
              <a:cs typeface="Arial" pitchFamily="34" charset="0"/>
            </a:endParaRPr>
          </a:p>
          <a:p>
            <a:r>
              <a:rPr lang="es-ES" sz="1400" dirty="0" err="1">
                <a:solidFill>
                  <a:prstClr val="black"/>
                </a:solidFill>
                <a:latin typeface="Arial" pitchFamily="34" charset="0"/>
                <a:cs typeface="Arial" pitchFamily="34" charset="0"/>
              </a:rPr>
              <a:t>Where</a:t>
            </a:r>
            <a:r>
              <a:rPr lang="es-ES" sz="1400" dirty="0">
                <a:solidFill>
                  <a:prstClr val="black"/>
                </a:solidFill>
                <a:latin typeface="Arial" pitchFamily="34" charset="0"/>
                <a:cs typeface="Arial" pitchFamily="34" charset="0"/>
              </a:rPr>
              <a:t> do </a:t>
            </a:r>
            <a:r>
              <a:rPr lang="es-ES" sz="1400" dirty="0" err="1">
                <a:solidFill>
                  <a:prstClr val="black"/>
                </a:solidFill>
                <a:latin typeface="Arial" pitchFamily="34" charset="0"/>
                <a:cs typeface="Arial" pitchFamily="34" charset="0"/>
              </a:rPr>
              <a:t>you</a:t>
            </a:r>
            <a:r>
              <a:rPr lang="es-ES" sz="1400" dirty="0">
                <a:solidFill>
                  <a:prstClr val="black"/>
                </a:solidFill>
                <a:latin typeface="Arial" pitchFamily="34" charset="0"/>
                <a:cs typeface="Arial" pitchFamily="34" charset="0"/>
              </a:rPr>
              <a:t> </a:t>
            </a:r>
            <a:r>
              <a:rPr lang="es-ES" sz="1400" dirty="0" err="1">
                <a:solidFill>
                  <a:prstClr val="black"/>
                </a:solidFill>
                <a:latin typeface="Arial" pitchFamily="34" charset="0"/>
                <a:cs typeface="Arial" pitchFamily="34" charset="0"/>
              </a:rPr>
              <a:t>play</a:t>
            </a:r>
            <a:r>
              <a:rPr lang="es-ES" sz="1400" dirty="0">
                <a:solidFill>
                  <a:prstClr val="black"/>
                </a:solidFill>
                <a:latin typeface="Arial" pitchFamily="34" charset="0"/>
                <a:cs typeface="Arial" pitchFamily="34" charset="0"/>
              </a:rPr>
              <a:t> </a:t>
            </a:r>
            <a:r>
              <a:rPr lang="es-ES" sz="1400" dirty="0" err="1">
                <a:solidFill>
                  <a:prstClr val="black"/>
                </a:solidFill>
                <a:latin typeface="Arial" pitchFamily="34" charset="0"/>
                <a:cs typeface="Arial" pitchFamily="34" charset="0"/>
              </a:rPr>
              <a:t>it</a:t>
            </a:r>
            <a:r>
              <a:rPr lang="es-ES" sz="1400" dirty="0">
                <a:solidFill>
                  <a:prstClr val="black"/>
                </a:solidFill>
                <a:latin typeface="Arial" pitchFamily="34" charset="0"/>
                <a:cs typeface="Arial" pitchFamily="34" charset="0"/>
              </a:rPr>
              <a:t>?</a:t>
            </a:r>
          </a:p>
          <a:p>
            <a:endParaRPr lang="es-ES" sz="1400" dirty="0">
              <a:solidFill>
                <a:prstClr val="black"/>
              </a:solidFill>
              <a:latin typeface="Arial" pitchFamily="34" charset="0"/>
              <a:cs typeface="Arial" pitchFamily="34" charset="0"/>
            </a:endParaRPr>
          </a:p>
          <a:p>
            <a:r>
              <a:rPr lang="es-ES" sz="1400" dirty="0" err="1">
                <a:solidFill>
                  <a:prstClr val="black">
                    <a:lumMod val="65000"/>
                    <a:lumOff val="35000"/>
                  </a:prstClr>
                </a:solidFill>
                <a:latin typeface="Arial" pitchFamily="34" charset="0"/>
                <a:cs typeface="Arial" pitchFamily="34" charset="0"/>
              </a:rPr>
              <a:t>You</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must</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play</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it</a:t>
            </a:r>
            <a:r>
              <a:rPr lang="es-ES" sz="1400" dirty="0">
                <a:solidFill>
                  <a:prstClr val="black">
                    <a:lumMod val="65000"/>
                    <a:lumOff val="35000"/>
                  </a:prstClr>
                </a:solidFill>
                <a:latin typeface="Arial" pitchFamily="34" charset="0"/>
                <a:cs typeface="Arial" pitchFamily="34" charset="0"/>
              </a:rPr>
              <a:t> in a </a:t>
            </a:r>
            <a:r>
              <a:rPr lang="es-ES" sz="1400" dirty="0" err="1">
                <a:solidFill>
                  <a:prstClr val="black">
                    <a:lumMod val="65000"/>
                    <a:lumOff val="35000"/>
                  </a:prstClr>
                </a:solidFill>
                <a:latin typeface="Arial" pitchFamily="34" charset="0"/>
                <a:cs typeface="Arial" pitchFamily="34" charset="0"/>
              </a:rPr>
              <a:t>basketball</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court</a:t>
            </a:r>
            <a:r>
              <a:rPr lang="es-ES" sz="1400" dirty="0">
                <a:solidFill>
                  <a:prstClr val="black">
                    <a:lumMod val="65000"/>
                    <a:lumOff val="35000"/>
                  </a:prstClr>
                </a:solidFill>
                <a:latin typeface="Arial" pitchFamily="34" charset="0"/>
                <a:cs typeface="Arial" pitchFamily="34" charset="0"/>
              </a:rPr>
              <a:t>.</a:t>
            </a: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r>
              <a:rPr lang="es-ES" sz="1400" dirty="0" err="1">
                <a:solidFill>
                  <a:prstClr val="black">
                    <a:lumMod val="95000"/>
                    <a:lumOff val="5000"/>
                  </a:prstClr>
                </a:solidFill>
                <a:latin typeface="Arial" pitchFamily="34" charset="0"/>
                <a:cs typeface="Arial" pitchFamily="34" charset="0"/>
              </a:rPr>
              <a:t>What</a:t>
            </a:r>
            <a:r>
              <a:rPr lang="es-ES" sz="1400" dirty="0">
                <a:solidFill>
                  <a:prstClr val="black">
                    <a:lumMod val="95000"/>
                    <a:lumOff val="5000"/>
                  </a:prstClr>
                </a:solidFill>
                <a:latin typeface="Arial" pitchFamily="34" charset="0"/>
                <a:cs typeface="Arial" pitchFamily="34" charset="0"/>
              </a:rPr>
              <a:t> </a:t>
            </a:r>
            <a:r>
              <a:rPr lang="es-ES" sz="1400" dirty="0" err="1">
                <a:solidFill>
                  <a:prstClr val="black">
                    <a:lumMod val="95000"/>
                    <a:lumOff val="5000"/>
                  </a:prstClr>
                </a:solidFill>
                <a:latin typeface="Arial" pitchFamily="34" charset="0"/>
                <a:cs typeface="Arial" pitchFamily="34" charset="0"/>
              </a:rPr>
              <a:t>equipment</a:t>
            </a:r>
            <a:r>
              <a:rPr lang="es-ES" sz="1400" dirty="0">
                <a:solidFill>
                  <a:prstClr val="black">
                    <a:lumMod val="95000"/>
                    <a:lumOff val="5000"/>
                  </a:prstClr>
                </a:solidFill>
                <a:latin typeface="Arial" pitchFamily="34" charset="0"/>
                <a:cs typeface="Arial" pitchFamily="34" charset="0"/>
              </a:rPr>
              <a:t> do </a:t>
            </a:r>
            <a:r>
              <a:rPr lang="es-ES" sz="1400" dirty="0" err="1">
                <a:solidFill>
                  <a:prstClr val="black">
                    <a:lumMod val="95000"/>
                    <a:lumOff val="5000"/>
                  </a:prstClr>
                </a:solidFill>
                <a:latin typeface="Arial" pitchFamily="34" charset="0"/>
                <a:cs typeface="Arial" pitchFamily="34" charset="0"/>
              </a:rPr>
              <a:t>you</a:t>
            </a:r>
            <a:r>
              <a:rPr lang="es-ES" sz="1400" dirty="0">
                <a:solidFill>
                  <a:prstClr val="black">
                    <a:lumMod val="95000"/>
                    <a:lumOff val="5000"/>
                  </a:prstClr>
                </a:solidFill>
                <a:latin typeface="Arial" pitchFamily="34" charset="0"/>
                <a:cs typeface="Arial" pitchFamily="34" charset="0"/>
              </a:rPr>
              <a:t> </a:t>
            </a:r>
            <a:r>
              <a:rPr lang="es-ES" sz="1400" dirty="0" err="1">
                <a:solidFill>
                  <a:prstClr val="black">
                    <a:lumMod val="95000"/>
                    <a:lumOff val="5000"/>
                  </a:prstClr>
                </a:solidFill>
                <a:latin typeface="Arial" pitchFamily="34" charset="0"/>
                <a:cs typeface="Arial" pitchFamily="34" charset="0"/>
              </a:rPr>
              <a:t>need</a:t>
            </a:r>
            <a:r>
              <a:rPr lang="es-ES" sz="1400" dirty="0">
                <a:solidFill>
                  <a:prstClr val="black">
                    <a:lumMod val="95000"/>
                    <a:lumOff val="5000"/>
                  </a:prstClr>
                </a:solidFill>
                <a:latin typeface="Arial" pitchFamily="34" charset="0"/>
                <a:cs typeface="Arial" pitchFamily="34" charset="0"/>
              </a:rPr>
              <a:t>?</a:t>
            </a: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1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r>
              <a:rPr lang="es-ES" sz="1400" dirty="0">
                <a:solidFill>
                  <a:prstClr val="black">
                    <a:lumMod val="65000"/>
                    <a:lumOff val="35000"/>
                  </a:prstClr>
                </a:solidFill>
                <a:latin typeface="Arial" pitchFamily="34" charset="0"/>
                <a:cs typeface="Arial" pitchFamily="34" charset="0"/>
              </a:rPr>
              <a:t>  TRAINERS       SHORTS</a:t>
            </a:r>
          </a:p>
          <a:p>
            <a:endParaRPr lang="es-ES" sz="1400" dirty="0">
              <a:solidFill>
                <a:prstClr val="black">
                  <a:lumMod val="65000"/>
                  <a:lumOff val="35000"/>
                </a:prstClr>
              </a:solidFill>
              <a:latin typeface="Arial" pitchFamily="34" charset="0"/>
              <a:cs typeface="Arial" pitchFamily="34" charset="0"/>
            </a:endParaRPr>
          </a:p>
          <a:p>
            <a:r>
              <a:rPr lang="es-ES" sz="1400" dirty="0">
                <a:solidFill>
                  <a:prstClr val="black">
                    <a:lumMod val="65000"/>
                    <a:lumOff val="35000"/>
                  </a:prstClr>
                </a:solidFill>
                <a:latin typeface="Arial" pitchFamily="34" charset="0"/>
                <a:cs typeface="Arial" pitchFamily="34" charset="0"/>
              </a:rPr>
              <a:t>                                                 BASKETBALL</a:t>
            </a:r>
          </a:p>
          <a:p>
            <a:r>
              <a:rPr lang="es-ES" sz="1400" dirty="0">
                <a:solidFill>
                  <a:prstClr val="black">
                    <a:lumMod val="65000"/>
                    <a:lumOff val="35000"/>
                  </a:prstClr>
                </a:solidFill>
                <a:latin typeface="Arial" pitchFamily="34" charset="0"/>
                <a:cs typeface="Arial" pitchFamily="34" charset="0"/>
              </a:rPr>
              <a:t>                                                      SHIRT</a:t>
            </a:r>
          </a:p>
          <a:p>
            <a:r>
              <a:rPr lang="es-ES" sz="1400" dirty="0" err="1">
                <a:solidFill>
                  <a:prstClr val="black"/>
                </a:solidFill>
                <a:latin typeface="Arial" pitchFamily="34" charset="0"/>
                <a:cs typeface="Arial" pitchFamily="34" charset="0"/>
              </a:rPr>
              <a:t>What</a:t>
            </a:r>
            <a:r>
              <a:rPr lang="es-ES" sz="1400" dirty="0">
                <a:solidFill>
                  <a:prstClr val="black"/>
                </a:solidFill>
                <a:latin typeface="Arial" pitchFamily="34" charset="0"/>
                <a:cs typeface="Arial" pitchFamily="34" charset="0"/>
              </a:rPr>
              <a:t> </a:t>
            </a:r>
            <a:r>
              <a:rPr lang="es-ES" sz="1400" dirty="0" err="1">
                <a:solidFill>
                  <a:prstClr val="black"/>
                </a:solidFill>
                <a:latin typeface="Arial" pitchFamily="34" charset="0"/>
                <a:cs typeface="Arial" pitchFamily="34" charset="0"/>
              </a:rPr>
              <a:t>physical</a:t>
            </a:r>
            <a:r>
              <a:rPr lang="es-ES" sz="1400" dirty="0">
                <a:solidFill>
                  <a:prstClr val="black"/>
                </a:solidFill>
                <a:latin typeface="Arial" pitchFamily="34" charset="0"/>
                <a:cs typeface="Arial" pitchFamily="34" charset="0"/>
              </a:rPr>
              <a:t> </a:t>
            </a:r>
            <a:r>
              <a:rPr lang="es-ES" sz="1400" dirty="0" err="1">
                <a:solidFill>
                  <a:prstClr val="black"/>
                </a:solidFill>
                <a:latin typeface="Arial" pitchFamily="34" charset="0"/>
                <a:cs typeface="Arial" pitchFamily="34" charset="0"/>
              </a:rPr>
              <a:t>skills</a:t>
            </a:r>
            <a:r>
              <a:rPr lang="es-ES" sz="1400" dirty="0">
                <a:solidFill>
                  <a:prstClr val="black"/>
                </a:solidFill>
                <a:latin typeface="Arial" pitchFamily="34" charset="0"/>
                <a:cs typeface="Arial" pitchFamily="34" charset="0"/>
              </a:rPr>
              <a:t> do </a:t>
            </a:r>
            <a:r>
              <a:rPr lang="es-ES" sz="1400" dirty="0" err="1">
                <a:solidFill>
                  <a:prstClr val="black"/>
                </a:solidFill>
                <a:latin typeface="Arial" pitchFamily="34" charset="0"/>
                <a:cs typeface="Arial" pitchFamily="34" charset="0"/>
              </a:rPr>
              <a:t>you</a:t>
            </a:r>
            <a:r>
              <a:rPr lang="es-ES" sz="1400" dirty="0">
                <a:solidFill>
                  <a:prstClr val="black"/>
                </a:solidFill>
                <a:latin typeface="Arial" pitchFamily="34" charset="0"/>
                <a:cs typeface="Arial" pitchFamily="34" charset="0"/>
              </a:rPr>
              <a:t> </a:t>
            </a:r>
            <a:r>
              <a:rPr lang="es-ES" sz="1400" dirty="0" err="1">
                <a:solidFill>
                  <a:prstClr val="black"/>
                </a:solidFill>
                <a:latin typeface="Arial" pitchFamily="34" charset="0"/>
                <a:cs typeface="Arial" pitchFamily="34" charset="0"/>
              </a:rPr>
              <a:t>need</a:t>
            </a:r>
            <a:r>
              <a:rPr lang="es-ES" sz="1400" dirty="0">
                <a:solidFill>
                  <a:prstClr val="black"/>
                </a:solidFill>
                <a:latin typeface="Arial" pitchFamily="34" charset="0"/>
                <a:cs typeface="Arial" pitchFamily="34" charset="0"/>
              </a:rPr>
              <a:t>?</a:t>
            </a:r>
          </a:p>
          <a:p>
            <a:endParaRPr lang="es-ES" sz="1400" dirty="0">
              <a:solidFill>
                <a:prstClr val="black"/>
              </a:solidFill>
              <a:latin typeface="Arial" pitchFamily="34" charset="0"/>
              <a:cs typeface="Arial" pitchFamily="34" charset="0"/>
            </a:endParaRPr>
          </a:p>
          <a:p>
            <a:r>
              <a:rPr lang="es-ES" sz="1400" dirty="0" err="1">
                <a:solidFill>
                  <a:prstClr val="black">
                    <a:lumMod val="65000"/>
                    <a:lumOff val="35000"/>
                  </a:prstClr>
                </a:solidFill>
                <a:latin typeface="Arial" pitchFamily="34" charset="0"/>
                <a:cs typeface="Arial" pitchFamily="34" charset="0"/>
              </a:rPr>
              <a:t>You</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need</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some</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skills</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like:accuracy</a:t>
            </a:r>
            <a:r>
              <a:rPr lang="es-ES" sz="1400" dirty="0">
                <a:solidFill>
                  <a:prstClr val="black">
                    <a:lumMod val="65000"/>
                    <a:lumOff val="35000"/>
                  </a:prstClr>
                </a:solidFill>
                <a:latin typeface="Arial" pitchFamily="34" charset="0"/>
                <a:cs typeface="Arial" pitchFamily="34" charset="0"/>
              </a:rPr>
              <a:t>, </a:t>
            </a:r>
            <a:r>
              <a:rPr lang="es-ES" sz="1400" dirty="0" err="1">
                <a:solidFill>
                  <a:prstClr val="black">
                    <a:lumMod val="65000"/>
                    <a:lumOff val="35000"/>
                  </a:prstClr>
                </a:solidFill>
                <a:latin typeface="Arial" pitchFamily="34" charset="0"/>
                <a:cs typeface="Arial" pitchFamily="34" charset="0"/>
              </a:rPr>
              <a:t>agility</a:t>
            </a:r>
            <a:r>
              <a:rPr lang="es-ES" sz="1400" dirty="0">
                <a:solidFill>
                  <a:prstClr val="black">
                    <a:lumMod val="65000"/>
                    <a:lumOff val="35000"/>
                  </a:prstClr>
                </a:solidFill>
                <a:latin typeface="Arial" pitchFamily="34" charset="0"/>
                <a:cs typeface="Arial" pitchFamily="34" charset="0"/>
              </a:rPr>
              <a:t>, and </a:t>
            </a:r>
            <a:r>
              <a:rPr lang="es-ES" sz="1400" dirty="0" err="1">
                <a:solidFill>
                  <a:prstClr val="black">
                    <a:lumMod val="65000"/>
                    <a:lumOff val="35000"/>
                  </a:prstClr>
                </a:solidFill>
                <a:latin typeface="Arial" pitchFamily="34" charset="0"/>
                <a:cs typeface="Arial" pitchFamily="34" charset="0"/>
              </a:rPr>
              <a:t>endurance</a:t>
            </a:r>
            <a:r>
              <a:rPr lang="es-ES" sz="1400" dirty="0">
                <a:solidFill>
                  <a:prstClr val="black">
                    <a:lumMod val="65000"/>
                    <a:lumOff val="35000"/>
                  </a:prstClr>
                </a:solidFill>
                <a:latin typeface="Arial" pitchFamily="34" charset="0"/>
                <a:cs typeface="Arial" pitchFamily="34" charset="0"/>
              </a:rPr>
              <a:t>.</a:t>
            </a: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a:p>
            <a:endParaRPr lang="es-ES" sz="1400" dirty="0">
              <a:solidFill>
                <a:prstClr val="black">
                  <a:lumMod val="65000"/>
                  <a:lumOff val="35000"/>
                </a:prstClr>
              </a:solidFill>
              <a:latin typeface="Arial" pitchFamily="34" charset="0"/>
              <a:cs typeface="Arial" pitchFamily="34" charset="0"/>
            </a:endParaRPr>
          </a:p>
        </p:txBody>
      </p:sp>
      <p:sp>
        <p:nvSpPr>
          <p:cNvPr id="1026" name="AutoShape 2" descr="Zapatilla indoor niño court stabil jr"/>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solidFill>
                <a:prstClr val="black"/>
              </a:solidFill>
              <a:latin typeface="Franklin Gothic Book"/>
            </a:endParaRPr>
          </a:p>
        </p:txBody>
      </p:sp>
      <p:sp>
        <p:nvSpPr>
          <p:cNvPr id="1028" name="AutoShape 4" descr="Zapatilla indoor niño court stabil jr"/>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solidFill>
                <a:prstClr val="black"/>
              </a:solidFill>
              <a:latin typeface="Franklin Gothic Book"/>
            </a:endParaRPr>
          </a:p>
        </p:txBody>
      </p:sp>
      <p:sp>
        <p:nvSpPr>
          <p:cNvPr id="1030" name="AutoShape 6" descr="Zapatilla indoor niño court stabil jr"/>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solidFill>
                <a:prstClr val="black"/>
              </a:solidFill>
              <a:latin typeface="Franklin Gothic Book"/>
            </a:endParaRPr>
          </a:p>
        </p:txBody>
      </p:sp>
      <p:sp>
        <p:nvSpPr>
          <p:cNvPr id="1032" name="AutoShape 8" descr="Resultado de imagen de deportivas de balonmano"/>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solidFill>
                <a:prstClr val="black"/>
              </a:solidFill>
              <a:latin typeface="Franklin Gothic Book"/>
            </a:endParaRPr>
          </a:p>
        </p:txBody>
      </p:sp>
      <p:pic>
        <p:nvPicPr>
          <p:cNvPr id="11" name="10 Imagen" descr="descarga.jpg"/>
          <p:cNvPicPr>
            <a:picLocks noChangeAspect="1"/>
          </p:cNvPicPr>
          <p:nvPr/>
        </p:nvPicPr>
        <p:blipFill>
          <a:blip r:embed="rId3" cstate="print"/>
          <a:stretch>
            <a:fillRect/>
          </a:stretch>
        </p:blipFill>
        <p:spPr>
          <a:xfrm>
            <a:off x="5303913" y="3501009"/>
            <a:ext cx="936103" cy="936103"/>
          </a:xfrm>
          <a:prstGeom prst="rect">
            <a:avLst/>
          </a:prstGeom>
        </p:spPr>
      </p:pic>
      <p:pic>
        <p:nvPicPr>
          <p:cNvPr id="1034" name="Picture 10" descr="Resultado de imagen de SHORTS"/>
          <p:cNvPicPr>
            <a:picLocks noChangeAspect="1" noChangeArrowheads="1"/>
          </p:cNvPicPr>
          <p:nvPr/>
        </p:nvPicPr>
        <p:blipFill>
          <a:blip r:embed="rId4" cstate="print"/>
          <a:srcRect/>
          <a:stretch>
            <a:fillRect/>
          </a:stretch>
        </p:blipFill>
        <p:spPr bwMode="auto">
          <a:xfrm>
            <a:off x="6456040" y="3501008"/>
            <a:ext cx="1008112" cy="936104"/>
          </a:xfrm>
          <a:prstGeom prst="rect">
            <a:avLst/>
          </a:prstGeom>
          <a:noFill/>
        </p:spPr>
      </p:pic>
      <p:pic>
        <p:nvPicPr>
          <p:cNvPr id="1036" name="Picture 12" descr="Resultado de imagen de BASKETBALL SHIRT"/>
          <p:cNvPicPr>
            <a:picLocks noChangeAspect="1" noChangeArrowheads="1"/>
          </p:cNvPicPr>
          <p:nvPr/>
        </p:nvPicPr>
        <p:blipFill rotWithShape="1">
          <a:blip r:embed="rId5" cstate="print"/>
          <a:srcRect b="8093"/>
          <a:stretch/>
        </p:blipFill>
        <p:spPr bwMode="auto">
          <a:xfrm>
            <a:off x="7608169" y="3501008"/>
            <a:ext cx="1266807" cy="1257423"/>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3000">
        <p14:shred/>
        <p:sndAc>
          <p:stSnd>
            <p:snd r:embed="rId6" name="click.wav"/>
          </p:stSnd>
        </p:sndAc>
      </p:transition>
    </mc:Choice>
    <mc:Fallback>
      <p:transition spd="slow">
        <p:fade/>
        <p:sndAc>
          <p:stSnd>
            <p:snd r:embed="rId2" name="click.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09800" y="2"/>
            <a:ext cx="7772400" cy="836711"/>
          </a:xfrm>
        </p:spPr>
        <p:txBody>
          <a:bodyPr>
            <a:normAutofit/>
          </a:bodyPr>
          <a:lstStyle/>
          <a:p>
            <a:r>
              <a:rPr lang="es-ES" dirty="0" err="1">
                <a:latin typeface="Algerian" pitchFamily="82" charset="0"/>
              </a:rPr>
              <a:t>Explanation</a:t>
            </a:r>
            <a:endParaRPr lang="es-ES" dirty="0">
              <a:latin typeface="Algerian" pitchFamily="82" charset="0"/>
            </a:endParaRPr>
          </a:p>
        </p:txBody>
      </p:sp>
      <p:sp>
        <p:nvSpPr>
          <p:cNvPr id="3" name="2 Subtítulo"/>
          <p:cNvSpPr>
            <a:spLocks noGrp="1"/>
          </p:cNvSpPr>
          <p:nvPr>
            <p:ph type="subTitle" idx="1"/>
          </p:nvPr>
        </p:nvSpPr>
        <p:spPr>
          <a:xfrm>
            <a:off x="2895600" y="908720"/>
            <a:ext cx="6400800" cy="4175578"/>
          </a:xfrm>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es-ES" sz="2400" dirty="0" err="1">
                <a:latin typeface="Arial" pitchFamily="34" charset="0"/>
                <a:cs typeface="Arial" pitchFamily="34" charset="0"/>
              </a:rPr>
              <a:t>There</a:t>
            </a:r>
            <a:r>
              <a:rPr lang="es-ES" sz="2400" dirty="0">
                <a:latin typeface="Arial" pitchFamily="34" charset="0"/>
                <a:cs typeface="Arial" pitchFamily="34" charset="0"/>
              </a:rPr>
              <a:t> are </a:t>
            </a:r>
            <a:r>
              <a:rPr lang="en-US" sz="2400" dirty="0">
                <a:latin typeface="Arial" pitchFamily="34" charset="0"/>
                <a:cs typeface="Arial" pitchFamily="34" charset="0"/>
              </a:rPr>
              <a:t>two</a:t>
            </a:r>
            <a:r>
              <a:rPr lang="es-ES" sz="2400" dirty="0">
                <a:latin typeface="Arial" pitchFamily="34" charset="0"/>
                <a:cs typeface="Arial" pitchFamily="34" charset="0"/>
              </a:rPr>
              <a:t> </a:t>
            </a:r>
            <a:r>
              <a:rPr lang="es-ES" sz="2400" dirty="0" err="1">
                <a:latin typeface="Arial" pitchFamily="34" charset="0"/>
                <a:cs typeface="Arial" pitchFamily="34" charset="0"/>
              </a:rPr>
              <a:t>teams</a:t>
            </a:r>
            <a:r>
              <a:rPr lang="es-ES" sz="2400" dirty="0">
                <a:latin typeface="Arial" pitchFamily="34" charset="0"/>
                <a:cs typeface="Arial" pitchFamily="34" charset="0"/>
              </a:rPr>
              <a:t>, </a:t>
            </a:r>
            <a:r>
              <a:rPr lang="es-ES" sz="2400" dirty="0" err="1">
                <a:latin typeface="Arial" pitchFamily="34" charset="0"/>
                <a:cs typeface="Arial" pitchFamily="34" charset="0"/>
              </a:rPr>
              <a:t>one</a:t>
            </a:r>
            <a:r>
              <a:rPr lang="es-ES" sz="2400" dirty="0">
                <a:latin typeface="Arial" pitchFamily="34" charset="0"/>
                <a:cs typeface="Arial" pitchFamily="34" charset="0"/>
              </a:rPr>
              <a:t> </a:t>
            </a:r>
            <a:r>
              <a:rPr lang="en-US" sz="2400" dirty="0">
                <a:latin typeface="Arial" pitchFamily="34" charset="0"/>
                <a:cs typeface="Arial" pitchFamily="34" charset="0"/>
              </a:rPr>
              <a:t>green and one red; in the teams there are two boys and two girls, in game you can only touch the ball and score with the foot, the basketball hoop is in vertical position.                </a:t>
            </a:r>
          </a:p>
          <a:p>
            <a:endParaRPr lang="en-US" sz="2400" dirty="0">
              <a:latin typeface="Arial" pitchFamily="34" charset="0"/>
              <a:cs typeface="Arial" pitchFamily="34" charset="0"/>
            </a:endParaRPr>
          </a:p>
          <a:p>
            <a:r>
              <a:rPr lang="en-US" sz="2400" dirty="0">
                <a:latin typeface="Arial" pitchFamily="34" charset="0"/>
                <a:cs typeface="Arial" pitchFamily="34" charset="0"/>
              </a:rPr>
              <a:t>To score points, you need to kick the ball inside the hoop, if  it touches the hoop you score one point, but, if it goes inside and it doesn’t touch the hoop, you score three points.</a:t>
            </a:r>
          </a:p>
          <a:p>
            <a:endParaRPr lang="en-US" sz="1100" dirty="0">
              <a:latin typeface="Arial" pitchFamily="34" charset="0"/>
              <a:cs typeface="Arial" pitchFamily="34" charset="0"/>
            </a:endParaRPr>
          </a:p>
          <a:p>
            <a:endParaRPr lang="en-US" sz="1100" dirty="0">
              <a:latin typeface="Arial" pitchFamily="34" charset="0"/>
              <a:cs typeface="Arial" pitchFamily="34" charset="0"/>
            </a:endParaRPr>
          </a:p>
          <a:p>
            <a:endParaRPr lang="es-ES" dirty="0"/>
          </a:p>
        </p:txBody>
      </p:sp>
      <p:pic>
        <p:nvPicPr>
          <p:cNvPr id="1026" name="Picture 2" descr="C:\Program Files (x86)\Microsoft Office\MEDIA\OFFICE12\Bullets\BD21298_.gif"/>
          <p:cNvPicPr>
            <a:picLocks noChangeAspect="1" noChangeArrowheads="1"/>
          </p:cNvPicPr>
          <p:nvPr/>
        </p:nvPicPr>
        <p:blipFill>
          <a:blip r:embed="rId3" cstate="print"/>
          <a:srcRect/>
          <a:stretch>
            <a:fillRect/>
          </a:stretch>
        </p:blipFill>
        <p:spPr bwMode="auto">
          <a:xfrm>
            <a:off x="5087888" y="5517232"/>
            <a:ext cx="2016224" cy="8540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3900">
        <p14:glitter pattern="hexagon"/>
        <p:sndAc>
          <p:stSnd>
            <p:snd r:embed="rId4" name="click.wav"/>
          </p:stSnd>
        </p:sndAc>
      </p:transition>
    </mc:Choice>
    <mc:Fallback>
      <p:transition spd="slow">
        <p:fade/>
        <p:sndAc>
          <p:stSnd>
            <p:snd r:embed="rId2" name="click.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02D9743F-760E-4676-8232-3FF52CEECAA9}"/>
              </a:ext>
            </a:extLst>
          </p:cNvPr>
          <p:cNvSpPr txBox="1"/>
          <p:nvPr/>
        </p:nvSpPr>
        <p:spPr>
          <a:xfrm>
            <a:off x="265471" y="216310"/>
            <a:ext cx="11661058" cy="1015663"/>
          </a:xfrm>
          <a:prstGeom prst="rect">
            <a:avLst/>
          </a:prstGeom>
          <a:noFill/>
        </p:spPr>
        <p:txBody>
          <a:bodyPr wrap="square" rtlCol="0">
            <a:spAutoFit/>
          </a:bodyPr>
          <a:lstStyle/>
          <a:p>
            <a:pPr algn="ctr"/>
            <a:r>
              <a:rPr lang="es-ES" sz="6000" dirty="0"/>
              <a:t>FOOTBASKET RULES</a:t>
            </a:r>
          </a:p>
        </p:txBody>
      </p:sp>
      <p:sp>
        <p:nvSpPr>
          <p:cNvPr id="5" name="CuadroTexto 4">
            <a:extLst>
              <a:ext uri="{FF2B5EF4-FFF2-40B4-BE49-F238E27FC236}">
                <a16:creationId xmlns:a16="http://schemas.microsoft.com/office/drawing/2014/main" xmlns="" id="{EAC4892C-F5C7-4FF6-AFF5-EBB531B222B6}"/>
              </a:ext>
            </a:extLst>
          </p:cNvPr>
          <p:cNvSpPr txBox="1"/>
          <p:nvPr/>
        </p:nvSpPr>
        <p:spPr>
          <a:xfrm>
            <a:off x="658761" y="1543664"/>
            <a:ext cx="10874478" cy="523220"/>
          </a:xfrm>
          <a:prstGeom prst="rect">
            <a:avLst/>
          </a:prstGeom>
          <a:noFill/>
        </p:spPr>
        <p:txBody>
          <a:bodyPr wrap="square" rtlCol="0">
            <a:spAutoFit/>
          </a:bodyPr>
          <a:lstStyle/>
          <a:p>
            <a:pPr algn="ctr"/>
            <a:r>
              <a:rPr lang="es-ES" sz="2800" dirty="0">
                <a:solidFill>
                  <a:schemeClr val="tx2"/>
                </a:solidFill>
              </a:rPr>
              <a:t>HERE YOU HAVE THE RULES:</a:t>
            </a:r>
            <a:endParaRPr lang="es-ES" dirty="0"/>
          </a:p>
        </p:txBody>
      </p:sp>
      <p:sp>
        <p:nvSpPr>
          <p:cNvPr id="6" name="CuadroTexto 5">
            <a:extLst>
              <a:ext uri="{FF2B5EF4-FFF2-40B4-BE49-F238E27FC236}">
                <a16:creationId xmlns:a16="http://schemas.microsoft.com/office/drawing/2014/main" xmlns="" id="{581885DA-DA4D-4E81-B763-E70AB1548ABF}"/>
              </a:ext>
            </a:extLst>
          </p:cNvPr>
          <p:cNvSpPr txBox="1"/>
          <p:nvPr/>
        </p:nvSpPr>
        <p:spPr>
          <a:xfrm>
            <a:off x="825910" y="2428568"/>
            <a:ext cx="10540180" cy="4247317"/>
          </a:xfrm>
          <a:prstGeom prst="rect">
            <a:avLst/>
          </a:prstGeom>
          <a:noFill/>
        </p:spPr>
        <p:txBody>
          <a:bodyPr wrap="square" rtlCol="0">
            <a:spAutoFit/>
          </a:bodyPr>
          <a:lstStyle/>
          <a:p>
            <a:pPr marL="285750" indent="-285750">
              <a:buFont typeface="Courier New" panose="02070309020205020404" pitchFamily="49" charset="0"/>
              <a:buChar char="o"/>
            </a:pPr>
            <a:r>
              <a:rPr lang="es-ES" dirty="0" err="1"/>
              <a:t>You</a:t>
            </a:r>
            <a:r>
              <a:rPr lang="es-ES" dirty="0"/>
              <a:t> </a:t>
            </a:r>
            <a:r>
              <a:rPr lang="es-ES" dirty="0" err="1"/>
              <a:t>can’t</a:t>
            </a:r>
            <a:r>
              <a:rPr lang="es-ES" dirty="0"/>
              <a:t> </a:t>
            </a:r>
            <a:r>
              <a:rPr lang="es-ES" dirty="0" err="1"/>
              <a:t>have</a:t>
            </a:r>
            <a:r>
              <a:rPr lang="es-ES" dirty="0"/>
              <a:t> </a:t>
            </a:r>
            <a:r>
              <a:rPr lang="es-ES" dirty="0" err="1"/>
              <a:t>the</a:t>
            </a:r>
            <a:r>
              <a:rPr lang="es-ES" dirty="0"/>
              <a:t> </a:t>
            </a:r>
            <a:r>
              <a:rPr lang="es-ES" dirty="0" err="1"/>
              <a:t>ball</a:t>
            </a:r>
            <a:r>
              <a:rPr lang="es-ES" dirty="0"/>
              <a:t> in </a:t>
            </a:r>
            <a:r>
              <a:rPr lang="es-ES" dirty="0" err="1"/>
              <a:t>your</a:t>
            </a:r>
            <a:r>
              <a:rPr lang="es-ES" dirty="0"/>
              <a:t> </a:t>
            </a:r>
            <a:r>
              <a:rPr lang="es-ES" dirty="0" err="1"/>
              <a:t>hands,or</a:t>
            </a:r>
            <a:r>
              <a:rPr lang="es-ES" dirty="0"/>
              <a:t> </a:t>
            </a:r>
            <a:r>
              <a:rPr lang="es-ES" dirty="0" err="1"/>
              <a:t>on</a:t>
            </a:r>
            <a:r>
              <a:rPr lang="es-ES" dirty="0"/>
              <a:t> </a:t>
            </a:r>
            <a:r>
              <a:rPr lang="es-ES" dirty="0" err="1"/>
              <a:t>your</a:t>
            </a:r>
            <a:r>
              <a:rPr lang="es-ES" dirty="0"/>
              <a:t> </a:t>
            </a:r>
            <a:r>
              <a:rPr lang="es-ES" dirty="0" err="1"/>
              <a:t>foot</a:t>
            </a:r>
            <a:r>
              <a:rPr lang="es-ES" dirty="0"/>
              <a:t> </a:t>
            </a:r>
            <a:r>
              <a:rPr lang="es-ES" dirty="0" err="1"/>
              <a:t>for</a:t>
            </a:r>
            <a:r>
              <a:rPr lang="es-ES" dirty="0"/>
              <a:t> more </a:t>
            </a:r>
            <a:r>
              <a:rPr lang="es-ES" dirty="0" err="1"/>
              <a:t>than</a:t>
            </a:r>
            <a:r>
              <a:rPr lang="es-ES" dirty="0"/>
              <a:t> 5 </a:t>
            </a:r>
            <a:r>
              <a:rPr lang="es-ES" dirty="0" err="1"/>
              <a:t>seconds</a:t>
            </a:r>
            <a:r>
              <a:rPr lang="es-ES" dirty="0"/>
              <a:t>.</a:t>
            </a:r>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err="1"/>
              <a:t>You</a:t>
            </a:r>
            <a:r>
              <a:rPr lang="es-ES" dirty="0"/>
              <a:t> </a:t>
            </a:r>
            <a:r>
              <a:rPr lang="es-ES" dirty="0" err="1"/>
              <a:t>can’t</a:t>
            </a:r>
            <a:r>
              <a:rPr lang="es-ES" dirty="0"/>
              <a:t> </a:t>
            </a:r>
            <a:r>
              <a:rPr lang="es-ES" dirty="0" smtClean="0"/>
              <a:t>catch </a:t>
            </a:r>
            <a:r>
              <a:rPr lang="es-ES" dirty="0" err="1"/>
              <a:t>the</a:t>
            </a:r>
            <a:r>
              <a:rPr lang="es-ES" dirty="0"/>
              <a:t> </a:t>
            </a:r>
            <a:r>
              <a:rPr lang="es-ES" dirty="0" err="1"/>
              <a:t>opponent</a:t>
            </a:r>
            <a:r>
              <a:rPr lang="es-ES" dirty="0"/>
              <a:t> </a:t>
            </a:r>
            <a:r>
              <a:rPr lang="es-ES" dirty="0" err="1"/>
              <a:t>by</a:t>
            </a:r>
            <a:r>
              <a:rPr lang="es-ES" dirty="0"/>
              <a:t> </a:t>
            </a:r>
            <a:r>
              <a:rPr lang="es-ES" dirty="0" err="1"/>
              <a:t>his</a:t>
            </a:r>
            <a:r>
              <a:rPr lang="es-ES" dirty="0"/>
              <a:t> back.</a:t>
            </a:r>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err="1"/>
              <a:t>The</a:t>
            </a:r>
            <a:r>
              <a:rPr lang="es-ES" dirty="0"/>
              <a:t> </a:t>
            </a:r>
            <a:r>
              <a:rPr lang="es-ES" dirty="0" err="1"/>
              <a:t>hoop</a:t>
            </a:r>
            <a:r>
              <a:rPr lang="es-ES" dirty="0"/>
              <a:t> </a:t>
            </a:r>
            <a:r>
              <a:rPr lang="es-ES" dirty="0" err="1"/>
              <a:t>must</a:t>
            </a:r>
            <a:r>
              <a:rPr lang="es-ES" dirty="0"/>
              <a:t> be 1.5 </a:t>
            </a:r>
            <a:r>
              <a:rPr lang="es-ES" dirty="0" err="1"/>
              <a:t>meters</a:t>
            </a:r>
            <a:r>
              <a:rPr lang="es-ES" dirty="0"/>
              <a:t> </a:t>
            </a:r>
            <a:r>
              <a:rPr lang="es-ES" dirty="0" err="1"/>
              <a:t>tall</a:t>
            </a:r>
            <a:r>
              <a:rPr lang="es-ES" dirty="0"/>
              <a:t> off  </a:t>
            </a:r>
            <a:r>
              <a:rPr lang="es-ES" dirty="0" err="1"/>
              <a:t>the</a:t>
            </a:r>
            <a:r>
              <a:rPr lang="es-ES" dirty="0"/>
              <a:t> </a:t>
            </a:r>
            <a:r>
              <a:rPr lang="es-ES" dirty="0" err="1"/>
              <a:t>ground</a:t>
            </a:r>
            <a:r>
              <a:rPr lang="es-ES" dirty="0"/>
              <a:t>.</a:t>
            </a:r>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err="1"/>
              <a:t>The</a:t>
            </a:r>
            <a:r>
              <a:rPr lang="es-ES" dirty="0"/>
              <a:t> </a:t>
            </a:r>
            <a:r>
              <a:rPr lang="es-ES" dirty="0" err="1"/>
              <a:t>game</a:t>
            </a:r>
            <a:r>
              <a:rPr lang="es-ES" dirty="0"/>
              <a:t> time has </a:t>
            </a:r>
            <a:r>
              <a:rPr lang="es-ES" dirty="0" err="1"/>
              <a:t>to</a:t>
            </a:r>
            <a:r>
              <a:rPr lang="es-ES" dirty="0"/>
              <a:t> be of </a:t>
            </a:r>
            <a:r>
              <a:rPr lang="es-ES" dirty="0" smtClean="0"/>
              <a:t>20</a:t>
            </a:r>
            <a:r>
              <a:rPr lang="es-ES" dirty="0" smtClean="0"/>
              <a:t> minutes per </a:t>
            </a:r>
            <a:r>
              <a:rPr lang="es-ES" smtClean="0"/>
              <a:t>half.</a:t>
            </a:r>
            <a:endParaRPr lang="es-ES" dirty="0"/>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a:t>In </a:t>
            </a:r>
            <a:r>
              <a:rPr lang="es-ES" dirty="0" err="1"/>
              <a:t>game</a:t>
            </a:r>
            <a:r>
              <a:rPr lang="es-ES" dirty="0"/>
              <a:t> </a:t>
            </a:r>
            <a:r>
              <a:rPr lang="es-ES" dirty="0" err="1"/>
              <a:t>there</a:t>
            </a:r>
            <a:r>
              <a:rPr lang="es-ES" dirty="0"/>
              <a:t> can </a:t>
            </a:r>
            <a:r>
              <a:rPr lang="es-ES" dirty="0" err="1"/>
              <a:t>only</a:t>
            </a:r>
            <a:r>
              <a:rPr lang="es-ES" dirty="0"/>
              <a:t> be 4 </a:t>
            </a:r>
            <a:r>
              <a:rPr lang="es-ES" dirty="0" err="1"/>
              <a:t>players</a:t>
            </a:r>
            <a:r>
              <a:rPr lang="es-ES" dirty="0"/>
              <a:t> per </a:t>
            </a:r>
            <a:r>
              <a:rPr lang="es-ES" dirty="0" err="1"/>
              <a:t>team</a:t>
            </a:r>
            <a:r>
              <a:rPr lang="es-ES" dirty="0"/>
              <a:t>.</a:t>
            </a:r>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err="1"/>
              <a:t>There</a:t>
            </a:r>
            <a:r>
              <a:rPr lang="es-ES" dirty="0"/>
              <a:t> </a:t>
            </a:r>
            <a:r>
              <a:rPr lang="es-ES" dirty="0" err="1"/>
              <a:t>have</a:t>
            </a:r>
            <a:r>
              <a:rPr lang="es-ES" dirty="0"/>
              <a:t> </a:t>
            </a:r>
            <a:r>
              <a:rPr lang="es-ES" dirty="0" err="1"/>
              <a:t>to</a:t>
            </a:r>
            <a:r>
              <a:rPr lang="es-ES" dirty="0"/>
              <a:t> be 4 </a:t>
            </a:r>
            <a:r>
              <a:rPr lang="es-ES" dirty="0" err="1"/>
              <a:t>players</a:t>
            </a:r>
            <a:r>
              <a:rPr lang="es-ES" dirty="0"/>
              <a:t> </a:t>
            </a:r>
            <a:r>
              <a:rPr lang="es-ES" dirty="0" err="1"/>
              <a:t>on</a:t>
            </a:r>
            <a:r>
              <a:rPr lang="es-ES" dirty="0"/>
              <a:t> </a:t>
            </a:r>
            <a:r>
              <a:rPr lang="es-ES" dirty="0" err="1"/>
              <a:t>the</a:t>
            </a:r>
            <a:r>
              <a:rPr lang="es-ES" dirty="0"/>
              <a:t> </a:t>
            </a:r>
            <a:r>
              <a:rPr lang="es-ES" dirty="0" err="1"/>
              <a:t>court</a:t>
            </a:r>
            <a:r>
              <a:rPr lang="es-ES" dirty="0"/>
              <a:t> and 4 </a:t>
            </a:r>
            <a:r>
              <a:rPr lang="es-ES" dirty="0" err="1"/>
              <a:t>or</a:t>
            </a:r>
            <a:r>
              <a:rPr lang="es-ES" dirty="0"/>
              <a:t> more </a:t>
            </a:r>
            <a:r>
              <a:rPr lang="es-ES" dirty="0" err="1"/>
              <a:t>out</a:t>
            </a:r>
            <a:r>
              <a:rPr lang="es-ES" dirty="0"/>
              <a:t> per </a:t>
            </a:r>
            <a:r>
              <a:rPr lang="es-ES" dirty="0" err="1"/>
              <a:t>team</a:t>
            </a:r>
            <a:r>
              <a:rPr lang="es-ES" dirty="0"/>
              <a:t>.</a:t>
            </a:r>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err="1"/>
              <a:t>You</a:t>
            </a:r>
            <a:r>
              <a:rPr lang="es-ES" dirty="0"/>
              <a:t> can </a:t>
            </a:r>
            <a:r>
              <a:rPr lang="es-ES" dirty="0" err="1"/>
              <a:t>pass</a:t>
            </a:r>
            <a:r>
              <a:rPr lang="es-ES" dirty="0"/>
              <a:t> </a:t>
            </a:r>
            <a:r>
              <a:rPr lang="es-ES" dirty="0" err="1"/>
              <a:t>the</a:t>
            </a:r>
            <a:r>
              <a:rPr lang="es-ES" dirty="0"/>
              <a:t> </a:t>
            </a:r>
            <a:r>
              <a:rPr lang="es-ES" dirty="0" err="1"/>
              <a:t>ball</a:t>
            </a:r>
            <a:r>
              <a:rPr lang="es-ES" dirty="0"/>
              <a:t> </a:t>
            </a:r>
            <a:r>
              <a:rPr lang="es-ES" dirty="0" err="1"/>
              <a:t>with</a:t>
            </a:r>
            <a:r>
              <a:rPr lang="es-ES" dirty="0"/>
              <a:t> </a:t>
            </a:r>
            <a:r>
              <a:rPr lang="es-ES" dirty="0" err="1"/>
              <a:t>your</a:t>
            </a:r>
            <a:r>
              <a:rPr lang="es-ES" dirty="0"/>
              <a:t> </a:t>
            </a:r>
            <a:r>
              <a:rPr lang="es-ES" dirty="0" err="1"/>
              <a:t>hands</a:t>
            </a:r>
            <a:r>
              <a:rPr lang="es-ES" dirty="0"/>
              <a:t>, </a:t>
            </a:r>
            <a:r>
              <a:rPr lang="es-ES" dirty="0" err="1"/>
              <a:t>but</a:t>
            </a:r>
            <a:r>
              <a:rPr lang="es-ES" dirty="0"/>
              <a:t> </a:t>
            </a:r>
            <a:r>
              <a:rPr lang="es-ES" dirty="0" err="1"/>
              <a:t>you</a:t>
            </a:r>
            <a:r>
              <a:rPr lang="es-ES" dirty="0"/>
              <a:t> </a:t>
            </a:r>
            <a:r>
              <a:rPr lang="es-ES" dirty="0" err="1"/>
              <a:t>can’t</a:t>
            </a:r>
            <a:r>
              <a:rPr lang="es-ES" dirty="0"/>
              <a:t> score </a:t>
            </a:r>
            <a:r>
              <a:rPr lang="es-ES" dirty="0" err="1"/>
              <a:t>with</a:t>
            </a:r>
            <a:r>
              <a:rPr lang="es-ES" dirty="0"/>
              <a:t> </a:t>
            </a:r>
            <a:r>
              <a:rPr lang="es-ES" dirty="0" err="1"/>
              <a:t>them</a:t>
            </a:r>
            <a:r>
              <a:rPr lang="es-ES" dirty="0"/>
              <a:t>.</a:t>
            </a:r>
          </a:p>
          <a:p>
            <a:pPr marL="285750" indent="-285750">
              <a:buFont typeface="Courier New" panose="02070309020205020404" pitchFamily="49" charset="0"/>
              <a:buChar char="o"/>
            </a:pPr>
            <a:endParaRPr lang="es-ES" dirty="0"/>
          </a:p>
          <a:p>
            <a:pPr marL="285750" indent="-285750">
              <a:buFont typeface="Courier New" panose="02070309020205020404" pitchFamily="49" charset="0"/>
              <a:buChar char="o"/>
            </a:pPr>
            <a:r>
              <a:rPr lang="es-ES" dirty="0" err="1"/>
              <a:t>You</a:t>
            </a:r>
            <a:r>
              <a:rPr lang="es-ES" dirty="0"/>
              <a:t> can </a:t>
            </a:r>
            <a:r>
              <a:rPr lang="es-ES" dirty="0" err="1"/>
              <a:t>only</a:t>
            </a:r>
            <a:r>
              <a:rPr lang="es-ES" dirty="0"/>
              <a:t> stop </a:t>
            </a:r>
            <a:r>
              <a:rPr lang="es-ES" dirty="0" err="1"/>
              <a:t>the</a:t>
            </a:r>
            <a:r>
              <a:rPr lang="es-ES" dirty="0"/>
              <a:t> </a:t>
            </a:r>
            <a:r>
              <a:rPr lang="es-ES" dirty="0" err="1"/>
              <a:t>another</a:t>
            </a:r>
            <a:r>
              <a:rPr lang="es-ES" dirty="0"/>
              <a:t> </a:t>
            </a:r>
            <a:r>
              <a:rPr lang="es-ES" dirty="0" err="1"/>
              <a:t>player</a:t>
            </a:r>
            <a:r>
              <a:rPr lang="es-ES" dirty="0"/>
              <a:t> </a:t>
            </a:r>
            <a:r>
              <a:rPr lang="es-ES" dirty="0" err="1"/>
              <a:t>cathing</a:t>
            </a:r>
            <a:r>
              <a:rPr lang="es-ES" dirty="0"/>
              <a:t> </a:t>
            </a:r>
            <a:r>
              <a:rPr lang="es-ES" dirty="0" err="1"/>
              <a:t>him</a:t>
            </a:r>
            <a:r>
              <a:rPr lang="es-ES" dirty="0"/>
              <a:t>/</a:t>
            </a:r>
            <a:r>
              <a:rPr lang="es-ES" dirty="0" err="1"/>
              <a:t>her</a:t>
            </a:r>
            <a:r>
              <a:rPr lang="es-ES" dirty="0"/>
              <a:t> </a:t>
            </a:r>
            <a:r>
              <a:rPr lang="es-ES" dirty="0" err="1"/>
              <a:t>by</a:t>
            </a:r>
            <a:r>
              <a:rPr lang="es-ES" dirty="0"/>
              <a:t> </a:t>
            </a:r>
            <a:r>
              <a:rPr lang="es-ES" dirty="0" err="1"/>
              <a:t>his</a:t>
            </a:r>
            <a:r>
              <a:rPr lang="es-ES" dirty="0"/>
              <a:t> </a:t>
            </a:r>
            <a:r>
              <a:rPr lang="es-ES" dirty="0" err="1"/>
              <a:t>front</a:t>
            </a:r>
            <a:r>
              <a:rPr lang="es-ES" dirty="0"/>
              <a:t>.</a:t>
            </a:r>
          </a:p>
        </p:txBody>
      </p:sp>
    </p:spTree>
    <p:extLst>
      <p:ext uri="{BB962C8B-B14F-4D97-AF65-F5344CB8AC3E}">
        <p14:creationId xmlns:p14="http://schemas.microsoft.com/office/powerpoint/2010/main" xmlns="" val="4194331653"/>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4" name="click.wav"/>
          </p:stSnd>
        </p:sndAc>
      </p:transition>
    </mc:Choice>
    <mc:Fallback>
      <p:transition spd="slow">
        <p:fade/>
        <p:sndAc>
          <p:stSnd>
            <p:snd r:embed="rId2" name="click.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3DF9E768-9424-43CD-BDA4-B98AA80EAE3D}"/>
              </a:ext>
            </a:extLst>
          </p:cNvPr>
          <p:cNvSpPr/>
          <p:nvPr/>
        </p:nvSpPr>
        <p:spPr>
          <a:xfrm>
            <a:off x="4022355" y="916593"/>
            <a:ext cx="4147290" cy="923330"/>
          </a:xfrm>
          <a:prstGeom prst="rect">
            <a:avLst/>
          </a:prstGeom>
          <a:noFill/>
        </p:spPr>
        <p:txBody>
          <a:bodyPr wrap="none" lIns="91440" tIns="45720" rIns="91440" bIns="45720">
            <a:spAutoFit/>
          </a:bodyPr>
          <a:lstStyle/>
          <a:p>
            <a:pPr algn="ctr"/>
            <a:r>
              <a:rPr lang="es-ES" sz="5400" b="1" cap="none" spc="0" dirty="0">
                <a:ln/>
                <a:solidFill>
                  <a:srgbClr val="FF0000"/>
                </a:solidFill>
                <a:effectLst>
                  <a:outerShdw blurRad="38100" dist="19050" dir="2700000" algn="tl" rotWithShape="0">
                    <a:schemeClr val="dk1">
                      <a:lumMod val="50000"/>
                      <a:alpha val="40000"/>
                    </a:schemeClr>
                  </a:outerShdw>
                </a:effectLst>
              </a:rPr>
              <a:t>PENALTIES</a:t>
            </a:r>
          </a:p>
        </p:txBody>
      </p:sp>
      <p:sp>
        <p:nvSpPr>
          <p:cNvPr id="3" name="CuadroTexto 2">
            <a:extLst>
              <a:ext uri="{FF2B5EF4-FFF2-40B4-BE49-F238E27FC236}">
                <a16:creationId xmlns:a16="http://schemas.microsoft.com/office/drawing/2014/main" xmlns="" id="{58117AA6-745C-4211-9CAF-8A03A45FF21B}"/>
              </a:ext>
            </a:extLst>
          </p:cNvPr>
          <p:cNvSpPr txBox="1"/>
          <p:nvPr/>
        </p:nvSpPr>
        <p:spPr>
          <a:xfrm>
            <a:off x="967666" y="2709753"/>
            <a:ext cx="9756559" cy="3231654"/>
          </a:xfrm>
          <a:prstGeom prst="rect">
            <a:avLst/>
          </a:prstGeom>
          <a:noFill/>
        </p:spPr>
        <p:txBody>
          <a:bodyPr wrap="square" rtlCol="0">
            <a:spAutoFit/>
          </a:bodyPr>
          <a:lstStyle/>
          <a:p>
            <a:pPr marL="285750" indent="-285750">
              <a:buFont typeface="Arial" panose="020B0604020202020204" pitchFamily="34" charset="0"/>
              <a:buChar char="•"/>
            </a:pPr>
            <a:r>
              <a:rPr lang="es-ES" sz="2800" dirty="0" err="1"/>
              <a:t>If</a:t>
            </a:r>
            <a:r>
              <a:rPr lang="es-ES" sz="2800" dirty="0"/>
              <a:t> </a:t>
            </a:r>
            <a:r>
              <a:rPr lang="es-ES" sz="2800" dirty="0" err="1"/>
              <a:t>you</a:t>
            </a:r>
            <a:r>
              <a:rPr lang="es-ES" sz="2800" dirty="0"/>
              <a:t> </a:t>
            </a:r>
            <a:r>
              <a:rPr lang="es-ES" sz="2800" dirty="0" err="1"/>
              <a:t>take</a:t>
            </a:r>
            <a:r>
              <a:rPr lang="es-ES" sz="2800" dirty="0"/>
              <a:t> </a:t>
            </a:r>
            <a:r>
              <a:rPr lang="es-ES" sz="2800" dirty="0" err="1"/>
              <a:t>the</a:t>
            </a:r>
            <a:r>
              <a:rPr lang="es-ES" sz="2800" dirty="0"/>
              <a:t> </a:t>
            </a:r>
            <a:r>
              <a:rPr lang="es-ES" sz="2800" dirty="0" err="1"/>
              <a:t>opponent</a:t>
            </a:r>
            <a:r>
              <a:rPr lang="es-ES" sz="2800" dirty="0"/>
              <a:t> </a:t>
            </a:r>
            <a:r>
              <a:rPr lang="es-ES" sz="2800" dirty="0" err="1"/>
              <a:t>by</a:t>
            </a:r>
            <a:r>
              <a:rPr lang="es-ES" sz="2800" dirty="0"/>
              <a:t> </a:t>
            </a:r>
            <a:r>
              <a:rPr lang="es-ES" sz="2800" dirty="0" err="1"/>
              <a:t>his</a:t>
            </a:r>
            <a:r>
              <a:rPr lang="es-ES" sz="2800" dirty="0"/>
              <a:t> back, </a:t>
            </a:r>
            <a:r>
              <a:rPr lang="es-ES" sz="2800" dirty="0" err="1"/>
              <a:t>you</a:t>
            </a:r>
            <a:r>
              <a:rPr lang="es-ES" sz="2800" dirty="0"/>
              <a:t> </a:t>
            </a:r>
            <a:r>
              <a:rPr lang="es-ES" sz="2800" dirty="0" err="1"/>
              <a:t>will</a:t>
            </a:r>
            <a:r>
              <a:rPr lang="es-ES" sz="2800" dirty="0"/>
              <a:t> be 3 minutes </a:t>
            </a:r>
            <a:r>
              <a:rPr lang="es-ES" sz="2800" dirty="0" err="1"/>
              <a:t>out</a:t>
            </a:r>
            <a:r>
              <a:rPr lang="es-ES" sz="2800" dirty="0"/>
              <a:t>, and </a:t>
            </a:r>
            <a:r>
              <a:rPr lang="es-ES" sz="2800" dirty="0" err="1"/>
              <a:t>the</a:t>
            </a:r>
            <a:r>
              <a:rPr lang="es-ES" sz="2800" dirty="0"/>
              <a:t> </a:t>
            </a:r>
            <a:r>
              <a:rPr lang="es-ES" sz="2800" dirty="0" err="1"/>
              <a:t>another</a:t>
            </a:r>
            <a:r>
              <a:rPr lang="es-ES" sz="2800" dirty="0"/>
              <a:t> </a:t>
            </a:r>
            <a:r>
              <a:rPr lang="es-ES" sz="2800" dirty="0" err="1"/>
              <a:t>player</a:t>
            </a:r>
            <a:r>
              <a:rPr lang="es-ES" sz="2800" dirty="0"/>
              <a:t> Will </a:t>
            </a:r>
            <a:r>
              <a:rPr lang="es-ES" sz="2800" dirty="0" err="1"/>
              <a:t>have</a:t>
            </a:r>
            <a:r>
              <a:rPr lang="es-ES" sz="2800" dirty="0"/>
              <a:t> a free </a:t>
            </a:r>
            <a:r>
              <a:rPr lang="es-ES" sz="2800" dirty="0" err="1"/>
              <a:t>kick</a:t>
            </a:r>
            <a:r>
              <a:rPr lang="es-ES" sz="2800" dirty="0"/>
              <a:t>.</a:t>
            </a:r>
          </a:p>
          <a:p>
            <a:pPr marL="285750" indent="-285750">
              <a:buFont typeface="Arial" panose="020B0604020202020204" pitchFamily="34" charset="0"/>
              <a:buChar char="•"/>
            </a:pPr>
            <a:endParaRPr lang="es-ES" sz="2800" dirty="0"/>
          </a:p>
          <a:p>
            <a:pPr marL="285750" indent="-285750">
              <a:buFont typeface="Arial" panose="020B0604020202020204" pitchFamily="34" charset="0"/>
              <a:buChar char="•"/>
            </a:pPr>
            <a:r>
              <a:rPr lang="es-ES" sz="2800" dirty="0" err="1"/>
              <a:t>If</a:t>
            </a:r>
            <a:r>
              <a:rPr lang="es-ES" sz="2800" dirty="0"/>
              <a:t> </a:t>
            </a:r>
            <a:r>
              <a:rPr lang="es-ES" sz="2800" dirty="0" err="1"/>
              <a:t>you’re</a:t>
            </a:r>
            <a:r>
              <a:rPr lang="es-ES" sz="2800" dirty="0"/>
              <a:t> </a:t>
            </a:r>
            <a:r>
              <a:rPr lang="es-ES" sz="2800" dirty="0" err="1"/>
              <a:t>agressive</a:t>
            </a:r>
            <a:r>
              <a:rPr lang="es-ES" sz="2800" dirty="0"/>
              <a:t> </a:t>
            </a:r>
            <a:r>
              <a:rPr lang="es-ES" sz="2800" dirty="0" err="1"/>
              <a:t>on</a:t>
            </a:r>
            <a:r>
              <a:rPr lang="es-ES" sz="2800" dirty="0"/>
              <a:t> </a:t>
            </a:r>
            <a:r>
              <a:rPr lang="es-ES" sz="2800" dirty="0" err="1"/>
              <a:t>game</a:t>
            </a:r>
            <a:r>
              <a:rPr lang="es-ES" sz="2800" dirty="0"/>
              <a:t>, </a:t>
            </a:r>
            <a:r>
              <a:rPr lang="es-ES" sz="2800" dirty="0" err="1"/>
              <a:t>you</a:t>
            </a:r>
            <a:r>
              <a:rPr lang="es-ES" sz="2800" dirty="0"/>
              <a:t> </a:t>
            </a:r>
            <a:r>
              <a:rPr lang="es-ES" sz="2800" dirty="0" err="1"/>
              <a:t>won’t</a:t>
            </a:r>
            <a:r>
              <a:rPr lang="es-ES" sz="2800" dirty="0"/>
              <a:t> </a:t>
            </a:r>
            <a:r>
              <a:rPr lang="es-ES" sz="2800" dirty="0" err="1"/>
              <a:t>play</a:t>
            </a:r>
            <a:r>
              <a:rPr lang="es-ES" sz="2800" dirty="0"/>
              <a:t> more.</a:t>
            </a:r>
          </a:p>
          <a:p>
            <a:pPr marL="285750" indent="-285750">
              <a:buFont typeface="Arial" panose="020B0604020202020204" pitchFamily="34" charset="0"/>
              <a:buChar char="•"/>
            </a:pPr>
            <a:endParaRPr lang="es-ES" sz="2800" dirty="0"/>
          </a:p>
          <a:p>
            <a:pPr marL="285750" indent="-285750">
              <a:buFont typeface="Arial" panose="020B0604020202020204" pitchFamily="34" charset="0"/>
              <a:buChar char="•"/>
            </a:pPr>
            <a:r>
              <a:rPr lang="es-ES" sz="2800" dirty="0" err="1"/>
              <a:t>If</a:t>
            </a:r>
            <a:r>
              <a:rPr lang="es-ES" sz="2800" dirty="0"/>
              <a:t> </a:t>
            </a:r>
            <a:r>
              <a:rPr lang="es-ES" sz="2800" dirty="0" err="1"/>
              <a:t>you</a:t>
            </a:r>
            <a:r>
              <a:rPr lang="es-ES" sz="2800" dirty="0"/>
              <a:t> </a:t>
            </a:r>
            <a:r>
              <a:rPr lang="es-ES" sz="2800" dirty="0" err="1"/>
              <a:t>say</a:t>
            </a:r>
            <a:r>
              <a:rPr lang="es-ES" sz="2800" dirty="0"/>
              <a:t> </a:t>
            </a:r>
            <a:r>
              <a:rPr lang="es-ES" sz="2800" dirty="0" err="1"/>
              <a:t>any</a:t>
            </a:r>
            <a:r>
              <a:rPr lang="es-ES" sz="2800" dirty="0"/>
              <a:t> </a:t>
            </a:r>
            <a:r>
              <a:rPr lang="es-ES" sz="2800" dirty="0" err="1"/>
              <a:t>bad</a:t>
            </a:r>
            <a:r>
              <a:rPr lang="es-ES" sz="2800" dirty="0"/>
              <a:t> </a:t>
            </a:r>
            <a:r>
              <a:rPr lang="es-ES" sz="2800" dirty="0" err="1"/>
              <a:t>word</a:t>
            </a:r>
            <a:r>
              <a:rPr lang="es-ES" sz="2800" dirty="0"/>
              <a:t>, </a:t>
            </a:r>
            <a:r>
              <a:rPr lang="es-ES" sz="2800" dirty="0" err="1"/>
              <a:t>you</a:t>
            </a:r>
            <a:r>
              <a:rPr lang="es-ES" sz="2800" dirty="0"/>
              <a:t> </a:t>
            </a:r>
            <a:r>
              <a:rPr lang="es-ES" sz="2800" dirty="0" err="1"/>
              <a:t>will</a:t>
            </a:r>
            <a:r>
              <a:rPr lang="es-ES" sz="2800" dirty="0"/>
              <a:t> be 5 minutes </a:t>
            </a:r>
            <a:r>
              <a:rPr lang="es-ES" sz="2800" dirty="0" err="1"/>
              <a:t>out</a:t>
            </a:r>
            <a:r>
              <a:rPr lang="es-ES" sz="2800" dirty="0"/>
              <a:t>.</a:t>
            </a:r>
          </a:p>
          <a:p>
            <a:pPr marL="285750" indent="-285750">
              <a:buFont typeface="Arial" panose="020B0604020202020204" pitchFamily="34" charset="0"/>
              <a:buChar char="•"/>
            </a:pPr>
            <a:endParaRPr lang="es-ES" dirty="0"/>
          </a:p>
          <a:p>
            <a:r>
              <a:rPr lang="es-ES" dirty="0"/>
              <a:t>  </a:t>
            </a:r>
          </a:p>
        </p:txBody>
      </p:sp>
    </p:spTree>
    <p:extLst>
      <p:ext uri="{BB962C8B-B14F-4D97-AF65-F5344CB8AC3E}">
        <p14:creationId xmlns:p14="http://schemas.microsoft.com/office/powerpoint/2010/main" xmlns="" val="189882568"/>
      </p:ext>
    </p:extLst>
  </p:cSld>
  <p:clrMapOvr>
    <a:masterClrMapping/>
  </p:clrMapOvr>
  <mc:AlternateContent xmlns:mc="http://schemas.openxmlformats.org/markup-compatibility/2006">
    <mc:Choice xmlns:p15="http://schemas.microsoft.com/office/powerpoint/2012/main" xmlns="" Requires="p15">
      <p:transition spd="slow">
        <p15:prstTrans prst="airplane"/>
        <p:sndAc>
          <p:stSnd>
            <p:snd r:embed="rId3" name="click.wav"/>
          </p:stSnd>
        </p:sndAc>
      </p:transition>
    </mc:Choice>
    <mc:Fallback>
      <p:transition spd="slow">
        <p:fade/>
        <p:sndAc>
          <p:stSnd>
            <p:snd r:embed="rId2" name="click.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ara sonriente"/>
          <p:cNvSpPr/>
          <p:nvPr/>
        </p:nvSpPr>
        <p:spPr>
          <a:xfrm>
            <a:off x="3719736" y="2204864"/>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4" name="3 Cara sonriente"/>
          <p:cNvSpPr/>
          <p:nvPr/>
        </p:nvSpPr>
        <p:spPr>
          <a:xfrm>
            <a:off x="4727848" y="2780928"/>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5" name="4 Cara sonriente"/>
          <p:cNvSpPr/>
          <p:nvPr/>
        </p:nvSpPr>
        <p:spPr>
          <a:xfrm>
            <a:off x="3575720" y="3356992"/>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6" name="5 Cara sonriente"/>
          <p:cNvSpPr/>
          <p:nvPr/>
        </p:nvSpPr>
        <p:spPr>
          <a:xfrm>
            <a:off x="4655840" y="4077072"/>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7" name="6 Cara sonriente"/>
          <p:cNvSpPr/>
          <p:nvPr/>
        </p:nvSpPr>
        <p:spPr>
          <a:xfrm>
            <a:off x="8184232" y="3429000"/>
            <a:ext cx="504056" cy="504056"/>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8" name="7 Cara sonriente"/>
          <p:cNvSpPr/>
          <p:nvPr/>
        </p:nvSpPr>
        <p:spPr>
          <a:xfrm>
            <a:off x="7176120" y="2996952"/>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9" name="8 Cara sonriente"/>
          <p:cNvSpPr/>
          <p:nvPr/>
        </p:nvSpPr>
        <p:spPr>
          <a:xfrm>
            <a:off x="8040216" y="2276872"/>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sp>
        <p:nvSpPr>
          <p:cNvPr id="10" name="9 Cara sonriente"/>
          <p:cNvSpPr/>
          <p:nvPr/>
        </p:nvSpPr>
        <p:spPr>
          <a:xfrm>
            <a:off x="7248128" y="4221088"/>
            <a:ext cx="504056"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latin typeface="Book Antiqua"/>
            </a:endParaRPr>
          </a:p>
        </p:txBody>
      </p:sp>
      <p:pic>
        <p:nvPicPr>
          <p:cNvPr id="11" name="10 Imagen" descr="basketball.png"/>
          <p:cNvPicPr>
            <a:picLocks noChangeAspect="1"/>
          </p:cNvPicPr>
          <p:nvPr/>
        </p:nvPicPr>
        <p:blipFill>
          <a:blip r:embed="rId3" cstate="print"/>
          <a:stretch>
            <a:fillRect/>
          </a:stretch>
        </p:blipFill>
        <p:spPr>
          <a:xfrm>
            <a:off x="1775520" y="332656"/>
            <a:ext cx="8784976" cy="6192688"/>
          </a:xfrm>
          <a:prstGeom prst="rect">
            <a:avLst/>
          </a:prstGeom>
        </p:spPr>
      </p:pic>
      <p:pic>
        <p:nvPicPr>
          <p:cNvPr id="12" name="11 Imagen" descr="sm.jpg"/>
          <p:cNvPicPr>
            <a:picLocks noChangeAspect="1"/>
          </p:cNvPicPr>
          <p:nvPr/>
        </p:nvPicPr>
        <p:blipFill>
          <a:blip r:embed="rId4" cstate="print"/>
          <a:stretch>
            <a:fillRect/>
          </a:stretch>
        </p:blipFill>
        <p:spPr>
          <a:xfrm>
            <a:off x="4367808" y="1196753"/>
            <a:ext cx="648072" cy="762397"/>
          </a:xfrm>
          <a:prstGeom prst="rect">
            <a:avLst/>
          </a:prstGeom>
        </p:spPr>
      </p:pic>
      <p:pic>
        <p:nvPicPr>
          <p:cNvPr id="13" name="12 Imagen" descr="sw.jpg"/>
          <p:cNvPicPr>
            <a:picLocks noChangeAspect="1"/>
          </p:cNvPicPr>
          <p:nvPr/>
        </p:nvPicPr>
        <p:blipFill>
          <a:blip r:embed="rId5" cstate="print"/>
          <a:stretch>
            <a:fillRect/>
          </a:stretch>
        </p:blipFill>
        <p:spPr>
          <a:xfrm>
            <a:off x="2495600" y="1628800"/>
            <a:ext cx="792088" cy="773714"/>
          </a:xfrm>
          <a:prstGeom prst="rect">
            <a:avLst/>
          </a:prstGeom>
        </p:spPr>
      </p:pic>
      <p:pic>
        <p:nvPicPr>
          <p:cNvPr id="14" name="13 Imagen" descr="sw.jpg"/>
          <p:cNvPicPr>
            <a:picLocks noChangeAspect="1"/>
          </p:cNvPicPr>
          <p:nvPr/>
        </p:nvPicPr>
        <p:blipFill>
          <a:blip r:embed="rId5" cstate="print"/>
          <a:stretch>
            <a:fillRect/>
          </a:stretch>
        </p:blipFill>
        <p:spPr>
          <a:xfrm>
            <a:off x="4295800" y="4797152"/>
            <a:ext cx="792088" cy="773714"/>
          </a:xfrm>
          <a:prstGeom prst="rect">
            <a:avLst/>
          </a:prstGeom>
        </p:spPr>
      </p:pic>
      <p:pic>
        <p:nvPicPr>
          <p:cNvPr id="19" name="18 Imagen" descr="sw.jpg"/>
          <p:cNvPicPr>
            <a:picLocks noChangeAspect="1"/>
          </p:cNvPicPr>
          <p:nvPr/>
        </p:nvPicPr>
        <p:blipFill>
          <a:blip r:embed="rId5" cstate="print"/>
          <a:stretch>
            <a:fillRect/>
          </a:stretch>
        </p:blipFill>
        <p:spPr>
          <a:xfrm>
            <a:off x="6816080" y="1124744"/>
            <a:ext cx="792088" cy="773714"/>
          </a:xfrm>
          <a:prstGeom prst="rect">
            <a:avLst/>
          </a:prstGeom>
        </p:spPr>
      </p:pic>
      <p:pic>
        <p:nvPicPr>
          <p:cNvPr id="20" name="19 Imagen" descr="sw.jpg"/>
          <p:cNvPicPr>
            <a:picLocks noChangeAspect="1"/>
          </p:cNvPicPr>
          <p:nvPr/>
        </p:nvPicPr>
        <p:blipFill>
          <a:blip r:embed="rId5" cstate="print"/>
          <a:stretch>
            <a:fillRect/>
          </a:stretch>
        </p:blipFill>
        <p:spPr>
          <a:xfrm>
            <a:off x="8472264" y="4293096"/>
            <a:ext cx="792088" cy="773714"/>
          </a:xfrm>
          <a:prstGeom prst="rect">
            <a:avLst/>
          </a:prstGeom>
          <a:solidFill>
            <a:srgbClr val="00B050">
              <a:alpha val="50000"/>
            </a:srgbClr>
          </a:solidFill>
        </p:spPr>
      </p:pic>
      <p:pic>
        <p:nvPicPr>
          <p:cNvPr id="21" name="20 Imagen" descr="sm.jpg"/>
          <p:cNvPicPr>
            <a:picLocks noChangeAspect="1"/>
          </p:cNvPicPr>
          <p:nvPr/>
        </p:nvPicPr>
        <p:blipFill>
          <a:blip r:embed="rId4" cstate="print"/>
          <a:stretch>
            <a:fillRect/>
          </a:stretch>
        </p:blipFill>
        <p:spPr>
          <a:xfrm>
            <a:off x="2495600" y="4437113"/>
            <a:ext cx="648072" cy="762397"/>
          </a:xfrm>
          <a:prstGeom prst="rect">
            <a:avLst/>
          </a:prstGeom>
        </p:spPr>
      </p:pic>
      <p:pic>
        <p:nvPicPr>
          <p:cNvPr id="26" name="25 Imagen" descr="sm.jpg"/>
          <p:cNvPicPr>
            <a:picLocks noChangeAspect="1"/>
          </p:cNvPicPr>
          <p:nvPr/>
        </p:nvPicPr>
        <p:blipFill>
          <a:blip r:embed="rId4" cstate="print"/>
          <a:stretch>
            <a:fillRect/>
          </a:stretch>
        </p:blipFill>
        <p:spPr>
          <a:xfrm>
            <a:off x="8544272" y="1772817"/>
            <a:ext cx="648072" cy="762397"/>
          </a:xfrm>
          <a:prstGeom prst="rect">
            <a:avLst/>
          </a:prstGeom>
        </p:spPr>
      </p:pic>
      <p:pic>
        <p:nvPicPr>
          <p:cNvPr id="27" name="26 Imagen" descr="sm.jpg"/>
          <p:cNvPicPr>
            <a:picLocks noChangeAspect="1"/>
          </p:cNvPicPr>
          <p:nvPr/>
        </p:nvPicPr>
        <p:blipFill>
          <a:blip r:embed="rId4" cstate="print"/>
          <a:stretch>
            <a:fillRect/>
          </a:stretch>
        </p:blipFill>
        <p:spPr>
          <a:xfrm>
            <a:off x="6888088" y="4797153"/>
            <a:ext cx="648072" cy="762397"/>
          </a:xfrm>
          <a:prstGeom prst="rect">
            <a:avLst/>
          </a:prstGeom>
        </p:spPr>
      </p:pic>
      <p:sp>
        <p:nvSpPr>
          <p:cNvPr id="28" name="27 CuadroTexto"/>
          <p:cNvSpPr txBox="1"/>
          <p:nvPr/>
        </p:nvSpPr>
        <p:spPr>
          <a:xfrm>
            <a:off x="1991544" y="404665"/>
            <a:ext cx="1728192" cy="830997"/>
          </a:xfrm>
          <a:prstGeom prst="rect">
            <a:avLst/>
          </a:prstGeom>
          <a:noFill/>
        </p:spPr>
        <p:txBody>
          <a:bodyPr wrap="square" rtlCol="0">
            <a:spAutoFit/>
          </a:bodyPr>
          <a:lstStyle/>
          <a:p>
            <a:r>
              <a:rPr lang="es-ES" sz="2400" b="1" i="1" dirty="0">
                <a:solidFill>
                  <a:srgbClr val="FF0000"/>
                </a:solidFill>
                <a:latin typeface="Book Antiqua"/>
              </a:rPr>
              <a:t>RED TEAM</a:t>
            </a:r>
          </a:p>
        </p:txBody>
      </p:sp>
      <p:sp>
        <p:nvSpPr>
          <p:cNvPr id="29" name="28 CuadroTexto"/>
          <p:cNvSpPr txBox="1"/>
          <p:nvPr/>
        </p:nvSpPr>
        <p:spPr>
          <a:xfrm>
            <a:off x="8976320" y="476673"/>
            <a:ext cx="1944216" cy="830997"/>
          </a:xfrm>
          <a:prstGeom prst="rect">
            <a:avLst/>
          </a:prstGeom>
          <a:noFill/>
        </p:spPr>
        <p:txBody>
          <a:bodyPr wrap="square" rtlCol="0">
            <a:spAutoFit/>
          </a:bodyPr>
          <a:lstStyle/>
          <a:p>
            <a:r>
              <a:rPr lang="es-ES" sz="2400" i="1" dirty="0">
                <a:solidFill>
                  <a:srgbClr val="00B050"/>
                </a:solidFill>
                <a:latin typeface="Book Antiqua"/>
              </a:rPr>
              <a:t>GREEN TEAM</a:t>
            </a:r>
            <a:endParaRPr lang="es-ES" sz="2400" dirty="0">
              <a:solidFill>
                <a:srgbClr val="00B050"/>
              </a:solidFill>
              <a:latin typeface="Book Antiqua"/>
            </a:endParaRPr>
          </a:p>
        </p:txBody>
      </p:sp>
      <p:sp>
        <p:nvSpPr>
          <p:cNvPr id="30" name="29 CuadroTexto"/>
          <p:cNvSpPr txBox="1"/>
          <p:nvPr/>
        </p:nvSpPr>
        <p:spPr>
          <a:xfrm>
            <a:off x="6023992" y="548680"/>
            <a:ext cx="144016" cy="5909310"/>
          </a:xfrm>
          <a:prstGeom prst="rect">
            <a:avLst/>
          </a:prstGeom>
          <a:noFill/>
        </p:spPr>
        <p:txBody>
          <a:bodyPr wrap="square" rtlCol="0">
            <a:spAutoFit/>
          </a:bodyPr>
          <a:lstStyle/>
          <a:p>
            <a:r>
              <a:rPr lang="es-ES" b="1" dirty="0">
                <a:solidFill>
                  <a:prstClr val="black"/>
                </a:solidFill>
                <a:latin typeface="Book Antiqua"/>
              </a:rPr>
              <a:t>IIIIIIIIIIIIIIIIIIIII</a:t>
            </a:r>
          </a:p>
        </p:txBody>
      </p:sp>
      <p:pic>
        <p:nvPicPr>
          <p:cNvPr id="31" name="30 Imagen" descr="futbol.png"/>
          <p:cNvPicPr>
            <a:picLocks noChangeAspect="1"/>
          </p:cNvPicPr>
          <p:nvPr/>
        </p:nvPicPr>
        <p:blipFill>
          <a:blip r:embed="rId6" cstate="print"/>
          <a:stretch>
            <a:fillRect/>
          </a:stretch>
        </p:blipFill>
        <p:spPr>
          <a:xfrm>
            <a:off x="5879977" y="3140969"/>
            <a:ext cx="548655" cy="504057"/>
          </a:xfrm>
          <a:prstGeom prst="rect">
            <a:avLst/>
          </a:prstGeo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sndAc>
          <p:stSnd>
            <p:snd r:embed="rId7" name="click.wav"/>
          </p:stSnd>
        </p:sndAc>
      </p:transition>
    </mc:Choice>
    <mc:Fallback>
      <p:transition spd="slow">
        <p:fade/>
        <p:sndAc>
          <p:stSnd>
            <p:snd r:embed="rId2"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nodeType="withEffect">
                                  <p:stCondLst>
                                    <p:cond delay="0"/>
                                  </p:stCondLst>
                                  <p:childTnLst>
                                    <p:animMotion origin="layout" path="M -0.03554 -0.01643 L 0.12005 0.26459 " pathEditMode="relative" rAng="0" ptsTypes="AA">
                                      <p:cBhvr>
                                        <p:cTn id="6" dur="1000" fill="hold"/>
                                        <p:tgtEl>
                                          <p:spTgt spid="12"/>
                                        </p:tgtEl>
                                        <p:attrNameLst>
                                          <p:attrName>ppt_x</p:attrName>
                                          <p:attrName>ppt_y</p:attrName>
                                        </p:attrNameLst>
                                      </p:cBhvr>
                                      <p:rCtr x="7773" y="14051"/>
                                    </p:animMotion>
                                  </p:childTnLst>
                                </p:cTn>
                              </p:par>
                              <p:par>
                                <p:cTn id="7" presetID="0" presetClass="path" presetSubtype="0" accel="50000" decel="50000" fill="hold" nodeType="withEffect">
                                  <p:stCondLst>
                                    <p:cond delay="800"/>
                                  </p:stCondLst>
                                  <p:childTnLst>
                                    <p:animMotion origin="layout" path="M 6.25E-7 -3.7037E-7 C 0.00039 0.00417 0.00039 0.00949 0.0026 0.01273 C 0.00677 0.01921 0.01341 0.02685 0.01888 0.03009 C 0.02213 0.03611 0.02565 0.03704 0.02969 0.0412 C 0.03802 0.04977 0.04753 0.05556 0.0569 0.06019 C 0.06003 0.06389 0.06237 0.06505 0.06588 0.06667 C 0.0737 0.07569 0.06328 0.06435 0.07227 0.0713 C 0.07591 0.07407 0.07917 0.07917 0.0832 0.08102 C 0.0957 0.08704 0.10716 0.0912 0.12018 0.09352 C 0.1375 0.10417 0.16094 0.10463 0.17917 0.10625 C 0.21172 0.11806 0.24427 0.08079 0.27409 0.06343 C 0.28125 0.05463 0.28776 0.0456 0.29479 0.03657 C 0.29713 0.03357 0.30026 0.03056 0.30299 0.02847 C 0.30469 0.02708 0.30833 0.02546 0.30833 0.02569 C 0.31419 0.01829 0.31289 0.02245 0.31471 0.01574 " pathEditMode="relative" rAng="0" ptsTypes="AAAAAAAAAAAAAAA">
                                      <p:cBhvr>
                                        <p:cTn id="8" dur="1000" fill="hold"/>
                                        <p:tgtEl>
                                          <p:spTgt spid="31"/>
                                        </p:tgtEl>
                                        <p:attrNameLst>
                                          <p:attrName>ppt_x</p:attrName>
                                          <p:attrName>ppt_y</p:attrName>
                                        </p:attrNameLst>
                                      </p:cBhvr>
                                      <p:rCtr x="15729" y="5417"/>
                                    </p:animMotion>
                                  </p:childTnLst>
                                </p:cTn>
                              </p:par>
                              <p:par>
                                <p:cTn id="9" presetID="64" presetClass="path" presetSubtype="0" accel="50000" decel="50000" fill="hold" nodeType="withEffect">
                                  <p:stCondLst>
                                    <p:cond delay="0"/>
                                  </p:stCondLst>
                                  <p:childTnLst>
                                    <p:animMotion origin="layout" path="M 5E-6 2.59259E-6 L -0.01181 -0.23496 " pathEditMode="relative" rAng="0" ptsTypes="AA">
                                      <p:cBhvr>
                                        <p:cTn id="10" dur="2000" fill="hold"/>
                                        <p:tgtEl>
                                          <p:spTgt spid="20"/>
                                        </p:tgtEl>
                                        <p:attrNameLst>
                                          <p:attrName>ppt_x</p:attrName>
                                          <p:attrName>ppt_y</p:attrName>
                                        </p:attrNameLst>
                                      </p:cBhvr>
                                      <p:rCtr x="-600" y="-1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Vért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Viaje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374</Words>
  <Application>Microsoft Office PowerPoint</Application>
  <PresentationFormat>Personalizado</PresentationFormat>
  <Paragraphs>105</Paragraphs>
  <Slides>7</Slides>
  <Notes>0</Notes>
  <HiddenSlides>0</HiddenSlides>
  <MMClips>0</MMClips>
  <ScaleCrop>false</ScaleCrop>
  <HeadingPairs>
    <vt:vector size="4" baseType="variant">
      <vt:variant>
        <vt:lpstr>Tema</vt:lpstr>
      </vt:variant>
      <vt:variant>
        <vt:i4>2</vt:i4>
      </vt:variant>
      <vt:variant>
        <vt:lpstr>Títulos de diapositiva</vt:lpstr>
      </vt:variant>
      <vt:variant>
        <vt:i4>7</vt:i4>
      </vt:variant>
    </vt:vector>
  </HeadingPairs>
  <TitlesOfParts>
    <vt:vector size="9" baseType="lpstr">
      <vt:lpstr>Vértice</vt:lpstr>
      <vt:lpstr>Viajes</vt:lpstr>
      <vt:lpstr>FOOTBASKET</vt:lpstr>
      <vt:lpstr>Information</vt:lpstr>
      <vt:lpstr>Diapositiva 3</vt:lpstr>
      <vt:lpstr>Explanation</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FOOTBASKET</dc:title>
  <dc:creator>HANJINESP</dc:creator>
  <cp:lastModifiedBy>colegio san enrique</cp:lastModifiedBy>
  <cp:revision>16</cp:revision>
  <dcterms:created xsi:type="dcterms:W3CDTF">2019-12-03T18:53:21Z</dcterms:created>
  <dcterms:modified xsi:type="dcterms:W3CDTF">2020-02-03T10:57:34Z</dcterms:modified>
</cp:coreProperties>
</file>