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CE486A-3AA8-4857-BBAC-F87A63134550}" type="datetimeFigureOut">
              <a:rPr lang="es-ES" smtClean="0"/>
              <a:pPr/>
              <a:t>02/12/2019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63622-17AC-4ECF-8BE1-A98226CD2E4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18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4499992" y="378904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ROLLER-BALL</a:t>
            </a:r>
            <a:endParaRPr lang="es-ES" sz="3200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52120" y="4941168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CLAUDIA MADERO</a:t>
            </a:r>
          </a:p>
          <a:p>
            <a:r>
              <a:rPr lang="es-ES" b="1" dirty="0" smtClean="0"/>
              <a:t>CLAUDIA YEPES</a:t>
            </a:r>
          </a:p>
          <a:p>
            <a:r>
              <a:rPr lang="es-ES" b="1" dirty="0" smtClean="0"/>
              <a:t>ALBA SORIANO</a:t>
            </a:r>
          </a:p>
          <a:p>
            <a:r>
              <a:rPr lang="es-ES" b="1" dirty="0" smtClean="0"/>
              <a:t>JENNIFER </a:t>
            </a:r>
            <a:r>
              <a:rPr lang="es-ES" b="1" dirty="0" smtClean="0"/>
              <a:t>GALLEGO</a:t>
            </a:r>
          </a:p>
          <a:p>
            <a:r>
              <a:rPr lang="es-ES" b="1" dirty="0" smtClean="0"/>
              <a:t>SOFIA ROBERTO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PRESENTATION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Hi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girls</a:t>
            </a:r>
            <a:r>
              <a:rPr lang="es-ES" dirty="0" smtClean="0"/>
              <a:t> of </a:t>
            </a:r>
            <a:r>
              <a:rPr lang="es-ES" dirty="0" err="1" smtClean="0"/>
              <a:t>first</a:t>
            </a:r>
            <a:r>
              <a:rPr lang="es-ES" dirty="0" smtClean="0"/>
              <a:t> of E.S.O. and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sport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smtClean="0"/>
              <a:t>sport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/>
              <a:t>Roller-ball</a:t>
            </a:r>
            <a:r>
              <a:rPr lang="es-E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This sport is played with artistic skates and with a handball ball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this sport you have to put the ball in the goal of the opposing team.</a:t>
            </a:r>
            <a:endParaRPr lang="es-ES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PLAYERS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are 10 </a:t>
            </a:r>
            <a:r>
              <a:rPr lang="es-ES" dirty="0" err="1" smtClean="0"/>
              <a:t>players</a:t>
            </a:r>
            <a:r>
              <a:rPr lang="es-ES" dirty="0" smtClean="0"/>
              <a:t>(5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team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boys</a:t>
            </a:r>
            <a:r>
              <a:rPr lang="es-ES" dirty="0" smtClean="0"/>
              <a:t>: 2</a:t>
            </a:r>
          </a:p>
          <a:p>
            <a:r>
              <a:rPr lang="es-ES" dirty="0" err="1" smtClean="0"/>
              <a:t>Number</a:t>
            </a:r>
            <a:r>
              <a:rPr lang="es-ES" dirty="0" smtClean="0"/>
              <a:t> of girls:3</a:t>
            </a:r>
            <a:endParaRPr lang="es-ES" dirty="0"/>
          </a:p>
        </p:txBody>
      </p:sp>
      <p:pic>
        <p:nvPicPr>
          <p:cNvPr id="4" name="3 Imagen" descr="XDDDD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140968"/>
            <a:ext cx="5097562" cy="316835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POINTS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that this sport should be the same for boys as for girls, that's why it's 2 points for boys and 2 for </a:t>
            </a:r>
            <a:r>
              <a:rPr lang="en-US" dirty="0" smtClean="0"/>
              <a:t>girls.</a:t>
            </a:r>
          </a:p>
          <a:p>
            <a:endParaRPr lang="es-ES" dirty="0"/>
          </a:p>
        </p:txBody>
      </p:sp>
      <p:pic>
        <p:nvPicPr>
          <p:cNvPr id="4" name="3 Imagen" descr="y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068960"/>
            <a:ext cx="3528392" cy="2808312"/>
          </a:xfrm>
          <a:prstGeom prst="rect">
            <a:avLst/>
          </a:prstGeom>
        </p:spPr>
      </p:pic>
      <p:pic>
        <p:nvPicPr>
          <p:cNvPr id="5" name="4 Imagen" descr="t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068960"/>
            <a:ext cx="3491880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EXPLANATION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sport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created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/>
              <a:t>Roller-Ball.We</a:t>
            </a:r>
            <a:r>
              <a:rPr lang="es-ES" dirty="0" smtClean="0"/>
              <a:t>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ofthe</a:t>
            </a:r>
            <a:r>
              <a:rPr lang="es-ES" dirty="0" smtClean="0"/>
              <a:t> </a:t>
            </a:r>
            <a:r>
              <a:rPr lang="es-ES" dirty="0" err="1" smtClean="0"/>
              <a:t>girls</a:t>
            </a:r>
            <a:r>
              <a:rPr lang="es-ES" dirty="0" smtClean="0"/>
              <a:t> </a:t>
            </a:r>
            <a:r>
              <a:rPr lang="es-ES" dirty="0" err="1" smtClean="0"/>
              <a:t>plays</a:t>
            </a:r>
            <a:r>
              <a:rPr lang="es-ES" dirty="0" smtClean="0"/>
              <a:t> </a:t>
            </a:r>
            <a:r>
              <a:rPr lang="es-ES" dirty="0" err="1" smtClean="0"/>
              <a:t>rollerskating</a:t>
            </a:r>
            <a:r>
              <a:rPr lang="es-ES" dirty="0" smtClean="0"/>
              <a:t> and </a:t>
            </a:r>
            <a:r>
              <a:rPr lang="es-ES" dirty="0" err="1" smtClean="0"/>
              <a:t>most</a:t>
            </a:r>
            <a:r>
              <a:rPr lang="es-ES" dirty="0" smtClean="0"/>
              <a:t> of </a:t>
            </a:r>
            <a:r>
              <a:rPr lang="es-ES" dirty="0" err="1" smtClean="0"/>
              <a:t>boys</a:t>
            </a:r>
            <a:r>
              <a:rPr lang="es-ES" dirty="0" smtClean="0"/>
              <a:t> </a:t>
            </a:r>
            <a:r>
              <a:rPr lang="es-ES" dirty="0" err="1" smtClean="0"/>
              <a:t>plays</a:t>
            </a:r>
            <a:r>
              <a:rPr lang="es-ES" dirty="0" smtClean="0"/>
              <a:t> </a:t>
            </a:r>
            <a:r>
              <a:rPr lang="es-ES" dirty="0" err="1" smtClean="0"/>
              <a:t>handball,this</a:t>
            </a:r>
            <a:r>
              <a:rPr lang="es-ES" dirty="0" smtClean="0"/>
              <a:t> sport </a:t>
            </a:r>
            <a:r>
              <a:rPr lang="es-ES" dirty="0" err="1" smtClean="0"/>
              <a:t>joins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boys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146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Diapositiva 1</vt:lpstr>
      <vt:lpstr>PRESENTATION</vt:lpstr>
      <vt:lpstr>PLAYERS</vt:lpstr>
      <vt:lpstr>POINTS</vt:lpstr>
      <vt:lpstr>EXPLANATION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Colegio</dc:creator>
  <cp:lastModifiedBy>Colegio</cp:lastModifiedBy>
  <cp:revision>6</cp:revision>
  <dcterms:created xsi:type="dcterms:W3CDTF">2019-11-26T15:33:59Z</dcterms:created>
  <dcterms:modified xsi:type="dcterms:W3CDTF">2019-12-02T10:57:07Z</dcterms:modified>
</cp:coreProperties>
</file>