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324D-3341-4D48-A52C-66EB582A638B}" type="datetimeFigureOut">
              <a:rPr lang="es-ES" smtClean="0"/>
              <a:pPr/>
              <a:t>16/12/2019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42FA-54C7-4176-9783-887B6DF89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324D-3341-4D48-A52C-66EB582A638B}" type="datetimeFigureOut">
              <a:rPr lang="es-ES" smtClean="0"/>
              <a:pPr/>
              <a:t>16/12/2019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42FA-54C7-4176-9783-887B6DF89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324D-3341-4D48-A52C-66EB582A638B}" type="datetimeFigureOut">
              <a:rPr lang="es-ES" smtClean="0"/>
              <a:pPr/>
              <a:t>16/12/2019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42FA-54C7-4176-9783-887B6DF89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324D-3341-4D48-A52C-66EB582A638B}" type="datetimeFigureOut">
              <a:rPr lang="es-ES" smtClean="0"/>
              <a:pPr/>
              <a:t>16/12/2019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42FA-54C7-4176-9783-887B6DF89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324D-3341-4D48-A52C-66EB582A638B}" type="datetimeFigureOut">
              <a:rPr lang="es-ES" smtClean="0"/>
              <a:pPr/>
              <a:t>16/12/2019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42FA-54C7-4176-9783-887B6DF89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324D-3341-4D48-A52C-66EB582A638B}" type="datetimeFigureOut">
              <a:rPr lang="es-ES" smtClean="0"/>
              <a:pPr/>
              <a:t>16/12/2019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42FA-54C7-4176-9783-887B6DF89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324D-3341-4D48-A52C-66EB582A638B}" type="datetimeFigureOut">
              <a:rPr lang="es-ES" smtClean="0"/>
              <a:pPr/>
              <a:t>16/12/2019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42FA-54C7-4176-9783-887B6DF89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324D-3341-4D48-A52C-66EB582A638B}" type="datetimeFigureOut">
              <a:rPr lang="es-ES" smtClean="0"/>
              <a:pPr/>
              <a:t>16/12/2019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F142FA-54C7-4176-9783-887B6DF8943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324D-3341-4D48-A52C-66EB582A638B}" type="datetimeFigureOut">
              <a:rPr lang="es-ES" smtClean="0"/>
              <a:pPr/>
              <a:t>16/12/2019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42FA-54C7-4176-9783-887B6DF89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324D-3341-4D48-A52C-66EB582A638B}" type="datetimeFigureOut">
              <a:rPr lang="es-ES" smtClean="0"/>
              <a:pPr/>
              <a:t>16/12/2019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CF142FA-54C7-4176-9783-887B6DF89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D35324D-3341-4D48-A52C-66EB582A638B}" type="datetimeFigureOut">
              <a:rPr lang="es-ES" smtClean="0"/>
              <a:pPr/>
              <a:t>16/12/2019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142FA-54C7-4176-9783-887B6DF89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D35324D-3341-4D48-A52C-66EB582A638B}" type="datetimeFigureOut">
              <a:rPr lang="es-ES" smtClean="0"/>
              <a:pPr/>
              <a:t>16/12/2019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CF142FA-54C7-4176-9783-887B6DF89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1700808"/>
            <a:ext cx="6480048" cy="2301240"/>
          </a:xfrm>
        </p:spPr>
        <p:txBody>
          <a:bodyPr/>
          <a:lstStyle/>
          <a:p>
            <a:r>
              <a:rPr lang="es-E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WATER-TENNIS</a:t>
            </a:r>
            <a:endParaRPr lang="es-ES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972616" y="4293096"/>
            <a:ext cx="6480048" cy="1752600"/>
          </a:xfrm>
        </p:spPr>
        <p:txBody>
          <a:bodyPr>
            <a:normAutofit fontScale="25000" lnSpcReduction="20000"/>
          </a:bodyPr>
          <a:lstStyle/>
          <a:p>
            <a:endParaRPr lang="es-ES" sz="12800" b="1" dirty="0" smtClean="0">
              <a:solidFill>
                <a:srgbClr val="FF0000"/>
              </a:solidFill>
            </a:endParaRPr>
          </a:p>
          <a:p>
            <a:endParaRPr lang="es-ES" sz="12800" b="1" dirty="0" smtClean="0">
              <a:solidFill>
                <a:srgbClr val="FF0000"/>
              </a:solidFill>
            </a:endParaRPr>
          </a:p>
          <a:p>
            <a:endParaRPr lang="es-ES" sz="12800" b="1" dirty="0" smtClean="0">
              <a:solidFill>
                <a:srgbClr val="FF0000"/>
              </a:solidFill>
            </a:endParaRPr>
          </a:p>
          <a:p>
            <a:endParaRPr lang="es-ES" sz="12800" b="1" dirty="0" smtClean="0">
              <a:solidFill>
                <a:srgbClr val="FF0000"/>
              </a:solidFill>
            </a:endParaRPr>
          </a:p>
          <a:p>
            <a:endParaRPr lang="es-ES" sz="12800" b="1" dirty="0" smtClean="0">
              <a:solidFill>
                <a:srgbClr val="FF0000"/>
              </a:solidFill>
            </a:endParaRPr>
          </a:p>
          <a:p>
            <a:endParaRPr lang="es-ES" sz="12800" b="1" dirty="0" smtClean="0">
              <a:solidFill>
                <a:srgbClr val="FF0000"/>
              </a:solidFill>
            </a:endParaRPr>
          </a:p>
          <a:p>
            <a:endParaRPr lang="es-ES" sz="12800" b="1" dirty="0" smtClean="0">
              <a:solidFill>
                <a:srgbClr val="FF0000"/>
              </a:solidFill>
            </a:endParaRPr>
          </a:p>
          <a:p>
            <a:endParaRPr lang="es-ES" sz="12800" b="1" dirty="0" smtClean="0">
              <a:solidFill>
                <a:srgbClr val="FF0000"/>
              </a:solidFill>
            </a:endParaRPr>
          </a:p>
          <a:p>
            <a:endParaRPr lang="es-ES" sz="12800" b="1" dirty="0" smtClean="0">
              <a:solidFill>
                <a:srgbClr val="FF0000"/>
              </a:solidFill>
            </a:endParaRPr>
          </a:p>
          <a:p>
            <a:endParaRPr lang="es-ES" sz="12800" b="1" dirty="0" smtClean="0">
              <a:solidFill>
                <a:srgbClr val="FF0000"/>
              </a:solidFill>
            </a:endParaRPr>
          </a:p>
          <a:p>
            <a:endParaRPr lang="es-ES" sz="12800" b="1" dirty="0" smtClean="0">
              <a:solidFill>
                <a:srgbClr val="FF0000"/>
              </a:solidFill>
            </a:endParaRPr>
          </a:p>
          <a:p>
            <a:r>
              <a:rPr lang="es-ES" sz="12800" b="1" dirty="0" smtClean="0">
                <a:solidFill>
                  <a:srgbClr val="FF0000"/>
                </a:solidFill>
              </a:rPr>
              <a:t>MEMBERS</a:t>
            </a:r>
          </a:p>
          <a:p>
            <a:r>
              <a:rPr lang="es-ES" sz="7200" b="1" dirty="0" smtClean="0">
                <a:solidFill>
                  <a:srgbClr val="FF0000"/>
                </a:solidFill>
              </a:rPr>
              <a:t>CARLOS</a:t>
            </a:r>
          </a:p>
          <a:p>
            <a:r>
              <a:rPr lang="es-ES" sz="7200" b="1" dirty="0" smtClean="0">
                <a:solidFill>
                  <a:srgbClr val="FF0000"/>
                </a:solidFill>
              </a:rPr>
              <a:t>CLAUDIO  </a:t>
            </a:r>
          </a:p>
          <a:p>
            <a:r>
              <a:rPr lang="es-ES" sz="7200" b="1" dirty="0" smtClean="0">
                <a:solidFill>
                  <a:srgbClr val="FF0000"/>
                </a:solidFill>
              </a:rPr>
              <a:t>ONOFRE</a:t>
            </a:r>
          </a:p>
          <a:p>
            <a:r>
              <a:rPr lang="es-ES" sz="7200" b="1" dirty="0" smtClean="0">
                <a:solidFill>
                  <a:srgbClr val="FF0000"/>
                </a:solidFill>
              </a:rPr>
              <a:t>ALVARO</a:t>
            </a:r>
          </a:p>
          <a:p>
            <a:r>
              <a:rPr lang="es-ES" sz="7200" b="1" dirty="0" smtClean="0">
                <a:solidFill>
                  <a:srgbClr val="FF0000"/>
                </a:solidFill>
              </a:rPr>
              <a:t>GUILLERMO</a:t>
            </a:r>
            <a:endParaRPr lang="es-ES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5539 0.03055 0.30973 0.17245 0.30712 0.14444 C 0.30452 0.11643 0.03993 -0.1375 -0.01545 -0.16806 C -0.07083 -0.19861 -0.02829 -0.0676 -0.025 -0.03959 C -0.0217 -0.01158 -0.05538 -0.03056 0 0 Z " pathEditMode="relative" ptsTypes="aaa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124744"/>
            <a:ext cx="746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sz="9600" dirty="0" smtClean="0">
                <a:solidFill>
                  <a:srgbClr val="FF0000"/>
                </a:solidFill>
              </a:rPr>
              <a:t>       </a:t>
            </a:r>
          </a:p>
          <a:p>
            <a:pPr>
              <a:buNone/>
            </a:pPr>
            <a:r>
              <a:rPr lang="es-ES_tradnl" sz="9600" dirty="0" smtClean="0">
                <a:solidFill>
                  <a:srgbClr val="FF0000"/>
                </a:solidFill>
              </a:rPr>
              <a:t> </a:t>
            </a:r>
            <a:r>
              <a:rPr lang="es-ES_tradnl" sz="9600" dirty="0" smtClean="0">
                <a:solidFill>
                  <a:srgbClr val="FF0000"/>
                </a:solidFill>
              </a:rPr>
              <a:t>      END</a:t>
            </a:r>
            <a:endParaRPr lang="es-ES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lus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rgbClr val="92D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latin typeface="Bauhaus 93" pitchFamily="82" charset="0"/>
              </a:rPr>
              <a:t>INDEX</a:t>
            </a:r>
            <a:endParaRPr lang="es-ES" dirty="0">
              <a:latin typeface="Bauhaus 93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RULES.</a:t>
            </a:r>
          </a:p>
          <a:p>
            <a:r>
              <a:rPr lang="es-E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WHAT TYPE OF FIELD NEEDS.</a:t>
            </a:r>
          </a:p>
          <a:p>
            <a:r>
              <a:rPr lang="es-E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WHAT MATERIAL NEEDS.</a:t>
            </a:r>
          </a:p>
          <a:p>
            <a:r>
              <a:rPr lang="es-E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WHAT PLAYERS NEEDS.</a:t>
            </a:r>
          </a:p>
          <a:p>
            <a:r>
              <a:rPr lang="es-E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EXPLICATION OF THE GAME.</a:t>
            </a:r>
          </a:p>
          <a:p>
            <a:r>
              <a:rPr lang="es-E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BALL HITS AND HAS TO FALL IN THE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</a:t>
            </a:r>
            <a:r>
              <a:rPr lang="es-E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FINISH THE GAME IS A FUNNY SURPRISE.</a:t>
            </a:r>
          </a:p>
          <a:p>
            <a:endParaRPr lang="es-E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</a:rPr>
              <a:t>RULES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s-ES" b="1" i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es-E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i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s-E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i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</a:t>
            </a:r>
            <a:r>
              <a:rPr lang="es-E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i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es-E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i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</a:t>
            </a:r>
            <a:r>
              <a:rPr lang="es-E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referee puts the point on the scoreboard.</a:t>
            </a:r>
          </a:p>
          <a:p>
            <a:r>
              <a:rPr lang="en-U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arrive the 10 points to 2 sets the team win.</a:t>
            </a:r>
          </a:p>
          <a:p>
            <a:r>
              <a:rPr lang="en-U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it falls in the water, it is point, if it falls outside point for the rival.</a:t>
            </a:r>
          </a:p>
          <a:p>
            <a:r>
              <a:rPr lang="en-U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i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poticion</a:t>
            </a:r>
            <a:r>
              <a:rPr lang="en-U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are:1 boy for team it’s between and 2 girls behind.</a:t>
            </a:r>
          </a:p>
          <a:p>
            <a:endParaRPr lang="es-ES" dirty="0"/>
          </a:p>
        </p:txBody>
      </p:sp>
    </p:spTree>
  </p:cSld>
  <p:clrMapOvr>
    <a:masterClrMapping/>
  </p:clrMapOvr>
  <p:transition spd="slow">
    <p:fad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TYPE OF FIELD NEEDS</a:t>
            </a:r>
            <a:endParaRPr lang="es-ES" sz="4000" dirty="0">
              <a:solidFill>
                <a:schemeClr val="bg1"/>
              </a:solidFill>
            </a:endParaRPr>
          </a:p>
        </p:txBody>
      </p:sp>
      <p:pic>
        <p:nvPicPr>
          <p:cNvPr id="4" name="3 Marcador de contenido" descr="piscine-olimpioniche-modular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63688" y="1783357"/>
            <a:ext cx="5472608" cy="4525963"/>
          </a:xfrm>
        </p:spPr>
      </p:pic>
    </p:spTree>
  </p:cSld>
  <p:clrMapOvr>
    <a:masterClrMapping/>
  </p:clrMapOvr>
  <p:transition spd="slow">
    <p:cut thruBlk="1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MATERIAL NEEDS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i="1" u="sng" dirty="0" err="1" smtClean="0">
                <a:solidFill>
                  <a:srgbClr val="FF0000"/>
                </a:solidFill>
              </a:rPr>
              <a:t>Need</a:t>
            </a:r>
            <a:r>
              <a:rPr lang="es-ES_tradnl" b="1" i="1" u="sng" dirty="0" smtClean="0">
                <a:solidFill>
                  <a:srgbClr val="FF0000"/>
                </a:solidFill>
              </a:rPr>
              <a:t> </a:t>
            </a:r>
            <a:r>
              <a:rPr lang="es-ES_tradnl" b="1" i="1" u="sng" dirty="0" err="1" smtClean="0">
                <a:solidFill>
                  <a:srgbClr val="FF0000"/>
                </a:solidFill>
              </a:rPr>
              <a:t>plastic</a:t>
            </a:r>
            <a:r>
              <a:rPr lang="es-ES_tradnl" b="1" i="1" u="sng" dirty="0" smtClean="0">
                <a:solidFill>
                  <a:srgbClr val="FF0000"/>
                </a:solidFill>
              </a:rPr>
              <a:t> </a:t>
            </a:r>
            <a:r>
              <a:rPr lang="es-ES_tradnl" b="1" i="1" u="sng" dirty="0" err="1" smtClean="0">
                <a:solidFill>
                  <a:srgbClr val="FF0000"/>
                </a:solidFill>
              </a:rPr>
              <a:t>ball</a:t>
            </a:r>
            <a:r>
              <a:rPr lang="es-ES_tradnl" b="1" i="1" u="sng" dirty="0" smtClean="0">
                <a:solidFill>
                  <a:srgbClr val="FF0000"/>
                </a:solidFill>
              </a:rPr>
              <a:t>.</a:t>
            </a:r>
          </a:p>
          <a:p>
            <a:r>
              <a:rPr lang="es-ES_tradnl" b="1" i="1" u="sng" dirty="0" err="1" smtClean="0">
                <a:solidFill>
                  <a:srgbClr val="FF0000"/>
                </a:solidFill>
              </a:rPr>
              <a:t>Water</a:t>
            </a:r>
            <a:r>
              <a:rPr lang="es-ES_tradnl" b="1" i="1" u="sng" dirty="0" smtClean="0">
                <a:solidFill>
                  <a:srgbClr val="FF0000"/>
                </a:solidFill>
              </a:rPr>
              <a:t> </a:t>
            </a:r>
            <a:r>
              <a:rPr lang="es-ES_tradnl" b="1" i="1" u="sng" dirty="0" err="1" smtClean="0">
                <a:solidFill>
                  <a:srgbClr val="FF0000"/>
                </a:solidFill>
              </a:rPr>
              <a:t>costume</a:t>
            </a:r>
            <a:r>
              <a:rPr lang="es-ES_tradnl" b="1" i="1" u="sng" dirty="0" smtClean="0">
                <a:solidFill>
                  <a:srgbClr val="FF0000"/>
                </a:solidFill>
              </a:rPr>
              <a:t>.</a:t>
            </a:r>
          </a:p>
          <a:p>
            <a:r>
              <a:rPr lang="es-ES_tradnl" b="1" i="1" u="sng" dirty="0" smtClean="0">
                <a:solidFill>
                  <a:srgbClr val="FF0000"/>
                </a:solidFill>
              </a:rPr>
              <a:t>6 </a:t>
            </a:r>
            <a:r>
              <a:rPr lang="es-ES_tradnl" b="1" i="1" u="sng" dirty="0" err="1" smtClean="0">
                <a:solidFill>
                  <a:srgbClr val="FF0000"/>
                </a:solidFill>
              </a:rPr>
              <a:t>raquets</a:t>
            </a:r>
            <a:r>
              <a:rPr lang="es-ES_tradnl" b="1" i="1" u="sng" dirty="0" smtClean="0">
                <a:solidFill>
                  <a:srgbClr val="FF0000"/>
                </a:solidFill>
              </a:rPr>
              <a:t> </a:t>
            </a:r>
            <a:r>
              <a:rPr lang="es-ES_tradnl" b="1" i="1" u="sng" dirty="0" err="1" smtClean="0">
                <a:solidFill>
                  <a:srgbClr val="FF0000"/>
                </a:solidFill>
              </a:rPr>
              <a:t>for</a:t>
            </a:r>
            <a:r>
              <a:rPr lang="es-ES_tradnl" b="1" i="1" u="sng" dirty="0" smtClean="0">
                <a:solidFill>
                  <a:srgbClr val="FF0000"/>
                </a:solidFill>
              </a:rPr>
              <a:t> match.</a:t>
            </a:r>
          </a:p>
          <a:p>
            <a:endParaRPr lang="es-ES" dirty="0"/>
          </a:p>
        </p:txBody>
      </p:sp>
    </p:spTree>
  </p:cSld>
  <p:clrMapOvr>
    <a:masterClrMapping/>
  </p:clrMapOvr>
  <p:transition spd="slow">
    <p:fade thruBlk="1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  <a:scene3d>
            <a:camera prst="perspectiveAbove"/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accent1">
                <a:shade val="30000"/>
                <a:satMod val="20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s-ES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PLAYERS NEEDS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es-ES_tradnl" b="1" i="1" u="sng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players</a:t>
            </a:r>
            <a:r>
              <a:rPr lang="es-ES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s-ES_tradnl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s-ES_tradnl" b="1" i="1" u="sng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boys</a:t>
            </a:r>
            <a:r>
              <a:rPr lang="es-ES_tradnl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4 </a:t>
            </a:r>
            <a:r>
              <a:rPr lang="es-ES_tradnl" b="1" i="1" u="sng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girls</a:t>
            </a:r>
            <a:r>
              <a:rPr lang="es-ES_tradnl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s-ES_tradnl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per </a:t>
            </a:r>
            <a:r>
              <a:rPr lang="es-ES_tradnl" b="1" i="1" u="sng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</a:t>
            </a:r>
            <a:r>
              <a:rPr lang="es-ES_tradnl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s-ES_tradnl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s-ES_tradnl" b="1" i="1" u="sng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boy</a:t>
            </a:r>
            <a:r>
              <a:rPr lang="es-ES_tradnl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2 </a:t>
            </a:r>
            <a:r>
              <a:rPr lang="es-ES_tradnl" b="1" i="1" u="sng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girls</a:t>
            </a:r>
            <a:r>
              <a:rPr lang="es-ES_tradnl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</a:t>
            </a:r>
            <a:r>
              <a:rPr lang="es-ES_tradnl" b="1" i="1" u="sng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</a:t>
            </a:r>
            <a:r>
              <a:rPr lang="es-ES_tradnl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s-ES_tradnl" dirty="0" smtClean="0"/>
          </a:p>
        </p:txBody>
      </p:sp>
    </p:spTree>
  </p:cSld>
  <p:clrMapOvr>
    <a:masterClrMapping/>
  </p:clrMapOvr>
  <p:transition spd="slow">
    <p:wipe dir="u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s-E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EXPLICATION OF THE GAME</a:t>
            </a: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When </a:t>
            </a:r>
            <a:r>
              <a:rPr lang="en-US" dirty="0" smtClean="0">
                <a:solidFill>
                  <a:srgbClr val="7030A0"/>
                </a:solidFill>
              </a:rPr>
              <a:t>you hit the ball and it falls into the water, it is a point if a boy or two does it if 1 girl does it.</a:t>
            </a:r>
            <a:endParaRPr lang="es-E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strips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s-ES" sz="6600" b="1" i="1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How</a:t>
            </a:r>
            <a:r>
              <a:rPr lang="es-ES" sz="6600" b="1" i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6600" b="1" i="1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to</a:t>
            </a:r>
            <a:r>
              <a:rPr lang="es-ES" sz="6600" b="1" i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6600" b="1" i="1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play</a:t>
            </a:r>
            <a:r>
              <a:rPr lang="es-ES" sz="6600" b="1" i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?</a:t>
            </a:r>
            <a:endParaRPr lang="es-ES" sz="6600" b="1" i="1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C000"/>
                </a:solidFill>
              </a:rPr>
              <a:t>The ball hits and has to fall in the water.</a:t>
            </a:r>
            <a:endParaRPr lang="es-ES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cover dir="l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FINISH THE GAME IS A FUNNY SURPRISE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If you lose tubs you swim 3 pools.</a:t>
            </a:r>
            <a:endParaRPr lang="es-E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108</TotalTime>
  <Words>227</Words>
  <Application>Microsoft Office PowerPoint</Application>
  <PresentationFormat>Presentación en pantalla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Técnico</vt:lpstr>
      <vt:lpstr>WATER-TENNIS</vt:lpstr>
      <vt:lpstr>INDEX</vt:lpstr>
      <vt:lpstr>RULES</vt:lpstr>
      <vt:lpstr>WHAT TYPE OF FIELD NEEDS</vt:lpstr>
      <vt:lpstr>WHAT MATERIAL NEEDS</vt:lpstr>
      <vt:lpstr>WHAT PLAYERS NEEDS</vt:lpstr>
      <vt:lpstr>EXPLICATION OF THE GAME</vt:lpstr>
      <vt:lpstr>How to play?</vt:lpstr>
      <vt:lpstr>FINISH THE GAME IS A FUNNY SURPRISE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WATER-TENNIS</dc:title>
  <dc:creator>Colegio</dc:creator>
  <cp:lastModifiedBy>usuario</cp:lastModifiedBy>
  <cp:revision>12</cp:revision>
  <dcterms:created xsi:type="dcterms:W3CDTF">2019-11-26T15:18:23Z</dcterms:created>
  <dcterms:modified xsi:type="dcterms:W3CDTF">2019-12-16T17:07:14Z</dcterms:modified>
</cp:coreProperties>
</file>