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61" r:id="rId5"/>
    <p:sldId id="260" r:id="rId6"/>
    <p:sldId id="259"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29/03/2015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javascript:void;"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api.viglink.com/api/click?format=go&amp;jsonp=vglnk_14254893434646&amp;key=df797c6edb7c14f9b66bc241a31bf453&amp;libId=i6uzjg7j01000f5t000DA9r5q89vwoi3i&amp;loc=http://weheartit.com/entry/718811/search?context_type=search&amp;context_user=danilocorci&amp;query=italo+calvino&amp;v=1&amp;out=http://deadgirls.tumblr.com/post/186471646/booklover-bugseatbooks&amp;title=dead%20girls%20-%20booklover:%20bugseatbooks:...%20|%20We%20Heart%20It&amp;txt=%0a%20%20%20%20%0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92697"/>
            <a:ext cx="7772400" cy="1800199"/>
          </a:xfrm>
        </p:spPr>
        <p:txBody>
          <a:bodyPr>
            <a:normAutofit fontScale="90000"/>
          </a:bodyPr>
          <a:lstStyle/>
          <a:p>
            <a:r>
              <a:rPr lang="it-IT" b="1" dirty="0" smtClean="0">
                <a:solidFill>
                  <a:srgbClr val="FF0000"/>
                </a:solidFill>
              </a:rPr>
              <a:t>«</a:t>
            </a:r>
            <a:r>
              <a:rPr lang="en-US" b="1" dirty="0" smtClean="0">
                <a:solidFill>
                  <a:srgbClr val="FF0000"/>
                </a:solidFill>
              </a:rPr>
              <a:t>ⓘ</a:t>
            </a:r>
            <a:r>
              <a:rPr lang="it-IT" b="1" dirty="0" smtClean="0">
                <a:solidFill>
                  <a:srgbClr val="FF0000"/>
                </a:solidFill>
              </a:rPr>
              <a:t>L </a:t>
            </a:r>
            <a:r>
              <a:rPr lang="en-US" b="1" dirty="0" smtClean="0">
                <a:solidFill>
                  <a:srgbClr val="FF0000"/>
                </a:solidFill>
              </a:rPr>
              <a:t>Ⓢ</a:t>
            </a:r>
            <a:r>
              <a:rPr lang="it-IT" b="1" dirty="0" smtClean="0">
                <a:solidFill>
                  <a:srgbClr val="FF0000"/>
                </a:solidFill>
              </a:rPr>
              <a:t>ENTIERO </a:t>
            </a:r>
            <a:r>
              <a:rPr lang="en-US" b="1" dirty="0" smtClean="0">
                <a:solidFill>
                  <a:srgbClr val="FF0000"/>
                </a:solidFill>
              </a:rPr>
              <a:t>Ⓓ</a:t>
            </a:r>
            <a:r>
              <a:rPr lang="it-IT" b="1" dirty="0" smtClean="0">
                <a:solidFill>
                  <a:srgbClr val="FF0000"/>
                </a:solidFill>
              </a:rPr>
              <a:t>EI </a:t>
            </a:r>
            <a:r>
              <a:rPr lang="en-US" b="1" dirty="0" smtClean="0">
                <a:solidFill>
                  <a:srgbClr val="FF0000"/>
                </a:solidFill>
              </a:rPr>
              <a:t>Ⓝ</a:t>
            </a:r>
            <a:r>
              <a:rPr lang="it-IT" b="1" dirty="0" smtClean="0">
                <a:solidFill>
                  <a:srgbClr val="FF0000"/>
                </a:solidFill>
              </a:rPr>
              <a:t>IDI </a:t>
            </a:r>
            <a:r>
              <a:rPr lang="it-IT" b="1" dirty="0" smtClean="0">
                <a:solidFill>
                  <a:srgbClr val="FF0000"/>
                </a:solidFill>
              </a:rPr>
              <a:t/>
            </a:r>
            <a:br>
              <a:rPr lang="it-IT" b="1" dirty="0" smtClean="0">
                <a:solidFill>
                  <a:srgbClr val="FF0000"/>
                </a:solidFill>
              </a:rPr>
            </a:br>
            <a:r>
              <a:rPr lang="en-US" b="1" dirty="0" smtClean="0">
                <a:solidFill>
                  <a:srgbClr val="FF0000"/>
                </a:solidFill>
              </a:rPr>
              <a:t>Ⓓ</a:t>
            </a:r>
            <a:r>
              <a:rPr lang="it-IT" b="1" dirty="0" smtClean="0">
                <a:solidFill>
                  <a:srgbClr val="FF0000"/>
                </a:solidFill>
              </a:rPr>
              <a:t>I </a:t>
            </a:r>
            <a:r>
              <a:rPr lang="en-US" b="1" dirty="0" smtClean="0">
                <a:solidFill>
                  <a:srgbClr val="FF0000"/>
                </a:solidFill>
              </a:rPr>
              <a:t>Ⓡ</a:t>
            </a:r>
            <a:r>
              <a:rPr lang="it-IT" b="1" dirty="0" smtClean="0">
                <a:solidFill>
                  <a:srgbClr val="FF0000"/>
                </a:solidFill>
              </a:rPr>
              <a:t>AGNO </a:t>
            </a:r>
            <a:r>
              <a:rPr lang="it-IT" dirty="0" smtClean="0">
                <a:solidFill>
                  <a:srgbClr val="FF0000"/>
                </a:solidFill>
              </a:rPr>
              <a:t> </a:t>
            </a:r>
            <a:r>
              <a:rPr lang="it-IT" b="1" dirty="0" smtClean="0">
                <a:solidFill>
                  <a:srgbClr val="FF0000"/>
                </a:solidFill>
              </a:rPr>
              <a:t>»</a:t>
            </a:r>
            <a:r>
              <a:rPr lang="it-IT" dirty="0" smtClean="0"/>
              <a:t/>
            </a:r>
            <a:br>
              <a:rPr lang="it-IT" dirty="0" smtClean="0"/>
            </a:br>
            <a:endParaRPr lang="it-IT" dirty="0"/>
          </a:p>
        </p:txBody>
      </p:sp>
      <p:sp>
        <p:nvSpPr>
          <p:cNvPr id="3" name="Sottotitolo 2"/>
          <p:cNvSpPr>
            <a:spLocks noGrp="1"/>
          </p:cNvSpPr>
          <p:nvPr>
            <p:ph type="subTitle" idx="1"/>
          </p:nvPr>
        </p:nvSpPr>
        <p:spPr/>
        <p:txBody>
          <a:bodyPr/>
          <a:lstStyle/>
          <a:p>
            <a:endParaRPr lang="it-IT" dirty="0"/>
          </a:p>
        </p:txBody>
      </p:sp>
      <p:pic>
        <p:nvPicPr>
          <p:cNvPr id="4" name="sb-player" descr="http://www.visitgenoa.it/sites/default/files/imagecache/700x550/gallery/CentroStorico3%20%40genovacittadigitale.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520825" y="2204864"/>
            <a:ext cx="6102350" cy="381642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The </a:t>
            </a:r>
            <a:r>
              <a:rPr lang="en-US" dirty="0" smtClean="0"/>
              <a:t>main character is Pin, a child who lives  in </a:t>
            </a:r>
            <a:r>
              <a:rPr lang="en-US" dirty="0" err="1" smtClean="0"/>
              <a:t>Sanremo</a:t>
            </a:r>
            <a:r>
              <a:rPr lang="en-US" dirty="0" smtClean="0"/>
              <a:t>. His sister is a prostitute and then is forced to fend for himself without her help. Pin is excluded from other children so he  prefers the company of adults and soldiers who meet in an inn</a:t>
            </a:r>
            <a:r>
              <a:rPr lang="en-US" dirty="0" smtClean="0"/>
              <a:t>. </a:t>
            </a:r>
            <a:endParaRPr lang="it-IT" dirty="0"/>
          </a:p>
        </p:txBody>
      </p:sp>
      <p:sp>
        <p:nvSpPr>
          <p:cNvPr id="3" name="Sottotitolo 2"/>
          <p:cNvSpPr>
            <a:spLocks noGrp="1"/>
          </p:cNvSpPr>
          <p:nvPr>
            <p:ph type="subTitle" idx="1"/>
          </p:nvPr>
        </p:nvSpPr>
        <p:spPr/>
        <p:txBody>
          <a:bodyPr/>
          <a:lstStyle/>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068960"/>
            <a:ext cx="7772400" cy="531490"/>
          </a:xfrm>
        </p:spPr>
        <p:txBody>
          <a:bodyPr>
            <a:normAutofit fontScale="90000"/>
          </a:bodyPr>
          <a:lstStyle/>
          <a:p>
            <a:r>
              <a:rPr lang="en-US" dirty="0" smtClean="0"/>
              <a:t>People in the inn use to mock  and to be accepted he must steal a gun from a German soldier, because at that time the Germans frightened people. Proud of himself he goes to the inn, but from the speeches of adults he realizes that they do not pay great importance to his heroic gesture: the weapon is an old model and heavy and easily jams. </a:t>
            </a:r>
            <a:endParaRPr lang="it-IT" dirty="0"/>
          </a:p>
        </p:txBody>
      </p:sp>
      <p:sp>
        <p:nvSpPr>
          <p:cNvPr id="3" name="Sottotitolo 2"/>
          <p:cNvSpPr>
            <a:spLocks noGrp="1"/>
          </p:cNvSpPr>
          <p:nvPr>
            <p:ph type="subTitle" idx="1"/>
          </p:nvPr>
        </p:nvSpPr>
        <p:spPr>
          <a:xfrm flipV="1">
            <a:off x="1371600" y="6309319"/>
            <a:ext cx="6400800" cy="45719"/>
          </a:xfrm>
        </p:spPr>
        <p:txBody>
          <a:bodyPr>
            <a:normAutofit fontScale="25000" lnSpcReduction="20000"/>
          </a:bodyPr>
          <a:lstStyle/>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smtClean="0"/>
              <a:t/>
            </a:r>
            <a:br>
              <a:rPr lang="en-US" dirty="0" smtClean="0"/>
            </a:br>
            <a:r>
              <a:rPr lang="en-US" dirty="0" smtClean="0"/>
              <a:t>Pin </a:t>
            </a:r>
            <a:r>
              <a:rPr lang="en-US" dirty="0" smtClean="0"/>
              <a:t>then takes his big decision, hides  the weapon in the path where there is a spiders’ nest, a magical place that he only knows. Then Pin is arrested, imprisoned. He meet  Red Wolf and they both escape, but during the flight he  remains alone. </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smtClean="0"/>
              <a:t/>
            </a:r>
            <a:br>
              <a:rPr lang="en-US" dirty="0" smtClean="0"/>
            </a:br>
            <a:r>
              <a:rPr lang="en-US" dirty="0" smtClean="0"/>
              <a:t>In </a:t>
            </a:r>
            <a:r>
              <a:rPr lang="en-US" dirty="0" smtClean="0"/>
              <a:t>the middle of the night he  is found by Cousin, a partisan who has the features of a gentle giant, who leads him to a camp of  </a:t>
            </a:r>
            <a:r>
              <a:rPr lang="en-US" dirty="0" smtClean="0"/>
              <a:t>partisans.</a:t>
            </a:r>
            <a:br>
              <a:rPr lang="en-US" dirty="0" smtClean="0"/>
            </a:br>
            <a:r>
              <a:rPr lang="en-US" dirty="0" smtClean="0"/>
              <a:t>Pin </a:t>
            </a:r>
            <a:r>
              <a:rPr lang="en-US" dirty="0" smtClean="0"/>
              <a:t>becomes  the “darling” of the partisans, thanks to his brash behavior and skill in singing melancholy songs. He  and </a:t>
            </a:r>
            <a:r>
              <a:rPr lang="en-US" dirty="0" smtClean="0"/>
              <a:t/>
            </a:r>
            <a:br>
              <a:rPr lang="en-US" dirty="0" smtClean="0"/>
            </a:br>
            <a:r>
              <a:rPr lang="en-US" dirty="0" smtClean="0"/>
              <a:t>his band </a:t>
            </a:r>
            <a:r>
              <a:rPr lang="en-US" dirty="0" smtClean="0"/>
              <a:t>attack the Germans.</a:t>
            </a:r>
            <a:endParaRPr lang="it-IT" dirty="0"/>
          </a:p>
        </p:txBody>
      </p:sp>
      <p:sp>
        <p:nvSpPr>
          <p:cNvPr id="3" name="Sottotitolo 2"/>
          <p:cNvSpPr>
            <a:spLocks noGrp="1"/>
          </p:cNvSpPr>
          <p:nvPr>
            <p:ph type="subTitle" idx="1"/>
          </p:nvPr>
        </p:nvSpPr>
        <p:spPr>
          <a:xfrm flipV="1">
            <a:off x="1371600" y="6093296"/>
            <a:ext cx="6400800" cy="432048"/>
          </a:xfrm>
        </p:spPr>
        <p:txBody>
          <a:bodyPr>
            <a:normAutofit fontScale="85000" lnSpcReduction="20000"/>
          </a:bodyPr>
          <a:lstStyle/>
          <a:p>
            <a:endParaRPr lang="it-IT" dirty="0" smtClean="0"/>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Then</a:t>
            </a:r>
            <a:r>
              <a:rPr lang="en-US" dirty="0" smtClean="0"/>
              <a:t>, however, he finds himself alone again and without his gun: it had been stolen by another guy, Leather. Pin later finds his own gun and meets Cousin again, and they become fiends. In the end he finds a friend who he was looking for, the “ Great Friend”, and he isn’t alone anymore.</a:t>
            </a:r>
            <a:r>
              <a:rPr lang="it-IT" dirty="0" smtClean="0"/>
              <a:t/>
            </a:r>
            <a:br>
              <a:rPr lang="it-IT" dirty="0" smtClean="0"/>
            </a:b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a:p>
        </p:txBody>
      </p:sp>
      <p:pic>
        <p:nvPicPr>
          <p:cNvPr id="4" name="Immagine 3" descr="25 aprile">
            <a:hlinkClick r:id="rId2" tgtFrame="&quot;_blank&quot;"/>
          </p:cNvPr>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15616" y="1053465"/>
            <a:ext cx="6840760" cy="475107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9"/>
            <a:ext cx="7772400" cy="1008111"/>
          </a:xfrm>
        </p:spPr>
        <p:txBody>
          <a:bodyPr>
            <a:normAutofit fontScale="90000"/>
          </a:bodyPr>
          <a:lstStyle/>
          <a:p>
            <a:r>
              <a:rPr lang="it-IT" b="1" dirty="0" smtClean="0">
                <a:solidFill>
                  <a:srgbClr val="FF0000"/>
                </a:solidFill>
              </a:rPr>
              <a:t>ITALO CALVINO</a:t>
            </a:r>
            <a:r>
              <a:rPr lang="en-US" b="1" dirty="0" smtClean="0">
                <a:solidFill>
                  <a:srgbClr val="FF0000"/>
                </a:solidFill>
              </a:rPr>
              <a:t>✈</a:t>
            </a:r>
            <a:r>
              <a:rPr lang="it-IT" dirty="0" smtClean="0"/>
              <a:t/>
            </a:r>
            <a:br>
              <a:rPr lang="it-IT" dirty="0" smtClean="0"/>
            </a:br>
            <a:endParaRPr lang="it-IT" dirty="0">
              <a:solidFill>
                <a:srgbClr val="FF0000"/>
              </a:solidFill>
            </a:endParaRPr>
          </a:p>
        </p:txBody>
      </p:sp>
      <p:sp>
        <p:nvSpPr>
          <p:cNvPr id="3" name="Sottotitolo 2"/>
          <p:cNvSpPr>
            <a:spLocks noGrp="1"/>
          </p:cNvSpPr>
          <p:nvPr>
            <p:ph type="subTitle" idx="1"/>
          </p:nvPr>
        </p:nvSpPr>
        <p:spPr>
          <a:xfrm>
            <a:off x="1371600" y="4221088"/>
            <a:ext cx="6400800" cy="1944216"/>
          </a:xfrm>
        </p:spPr>
        <p:txBody>
          <a:bodyPr>
            <a:normAutofit fontScale="77500" lnSpcReduction="20000"/>
          </a:bodyPr>
          <a:lstStyle/>
          <a:p>
            <a:r>
              <a:rPr lang="en-US" dirty="0" smtClean="0"/>
              <a:t>Calvino wrote this novel in 1946, immediately after the experience of war eager to show the harsh reality of a huge conflict that had involved everyone. Calvino after taking part in the Resistance in Liguria graduated in Arts in Turin.</a:t>
            </a:r>
            <a:endParaRPr lang="it-IT" dirty="0" smtClean="0"/>
          </a:p>
          <a:p>
            <a:endParaRPr lang="it-IT" dirty="0"/>
          </a:p>
        </p:txBody>
      </p:sp>
      <p:pic>
        <p:nvPicPr>
          <p:cNvPr id="5" name="Immagine 4" descr="dead girls - booklover: bugseatbooks:...">
            <a:hlinkClick r:id="rId2" tgtFrame="&quot;_blank&quot;"/>
          </p:cNvPr>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564295" y="1484784"/>
            <a:ext cx="4015409" cy="2448273"/>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
            </a:r>
            <a:br>
              <a:rPr lang="it-IT" dirty="0" smtClean="0"/>
            </a:br>
            <a:r>
              <a:rPr lang="it-IT" dirty="0" smtClean="0"/>
              <a:t/>
            </a:r>
            <a:br>
              <a:rPr lang="it-IT" dirty="0" smtClean="0"/>
            </a:br>
            <a:r>
              <a:rPr lang="it-IT" dirty="0" smtClean="0"/>
              <a:t>Di </a:t>
            </a:r>
            <a:r>
              <a:rPr lang="it-IT" dirty="0" err="1" smtClean="0"/>
              <a:t>Chio</a:t>
            </a:r>
            <a:r>
              <a:rPr lang="it-IT" dirty="0" smtClean="0"/>
              <a:t> Francesca</a:t>
            </a:r>
            <a:br>
              <a:rPr lang="it-IT" dirty="0" smtClean="0"/>
            </a:br>
            <a:r>
              <a:rPr lang="it-IT" dirty="0" smtClean="0"/>
              <a:t>De Nardo Giordana</a:t>
            </a:r>
            <a:br>
              <a:rPr lang="it-IT" dirty="0" smtClean="0"/>
            </a:br>
            <a:r>
              <a:rPr lang="it-IT" dirty="0" err="1" smtClean="0"/>
              <a:t>Spadaro</a:t>
            </a:r>
            <a:r>
              <a:rPr lang="it-IT" dirty="0" smtClean="0"/>
              <a:t> Federica </a:t>
            </a:r>
            <a:br>
              <a:rPr lang="it-IT" dirty="0" smtClean="0"/>
            </a:br>
            <a:r>
              <a:rPr lang="it-IT" dirty="0" smtClean="0"/>
              <a:t>Campagna Emanuele</a:t>
            </a:r>
            <a:br>
              <a:rPr lang="it-IT" dirty="0" smtClean="0"/>
            </a:br>
            <a:r>
              <a:rPr lang="it-IT" dirty="0" smtClean="0"/>
              <a:t/>
            </a:r>
            <a:br>
              <a:rPr lang="it-IT" dirty="0" smtClean="0"/>
            </a:br>
            <a:r>
              <a:rPr lang="it-IT" dirty="0" smtClean="0"/>
              <a:t>1</a:t>
            </a:r>
            <a:r>
              <a:rPr lang="it-IT" dirty="0" smtClean="0"/>
              <a:t>° I</a:t>
            </a:r>
            <a:br>
              <a:rPr lang="it-IT" dirty="0" smtClean="0"/>
            </a:br>
            <a:endParaRPr lang="it-IT" dirty="0"/>
          </a:p>
        </p:txBody>
      </p:sp>
      <p:sp>
        <p:nvSpPr>
          <p:cNvPr id="3" name="Sottotitolo 2"/>
          <p:cNvSpPr>
            <a:spLocks noGrp="1"/>
          </p:cNvSpPr>
          <p:nvPr>
            <p:ph type="subTitle" idx="1"/>
          </p:nvPr>
        </p:nvSpPr>
        <p:spPr>
          <a:xfrm>
            <a:off x="1371600" y="5085184"/>
            <a:ext cx="6400800" cy="553616"/>
          </a:xfrm>
        </p:spPr>
        <p:txBody>
          <a:bodyPr>
            <a:normAutofit lnSpcReduction="10000"/>
          </a:bodyPr>
          <a:lstStyle/>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126</Words>
  <Application>Microsoft Office PowerPoint</Application>
  <PresentationFormat>Presentazione su schermo (4:3)</PresentationFormat>
  <Paragraphs>9</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«ⓘL ⓈENTIERO ⒹEI ⓃIDI  ⒹI ⓇAGNO  » </vt:lpstr>
      <vt:lpstr>  The main character is Pin, a child who lives  in Sanremo. His sister is a prostitute and then is forced to fend for himself without her help. Pin is excluded from other children so he  prefers the company of adults and soldiers who meet in an inn. </vt:lpstr>
      <vt:lpstr>People in the inn use to mock  and to be accepted he must steal a gun from a German soldier, because at that time the Germans frightened people. Proud of himself he goes to the inn, but from the speeches of adults he realizes that they do not pay great importance to his heroic gesture: the weapon is an old model and heavy and easily jams. </vt:lpstr>
      <vt:lpstr> Pin then takes his big decision, hides  the weapon in the path where there is a spiders’ nest, a magical place that he only knows. Then Pin is arrested, imprisoned. He meet  Red Wolf and they both escape, but during the flight he  remains alone. </vt:lpstr>
      <vt:lpstr> In the middle of the night he  is found by Cousin, a partisan who has the features of a gentle giant, who leads him to a camp of  partisans. Pin becomes  the “darling” of the partisans, thanks to his brash behavior and skill in singing melancholy songs. He  and  his band attack the Germans.</vt:lpstr>
      <vt:lpstr>  Then, however, he finds himself alone again and without his gun: it had been stolen by another guy, Leather. Pin later finds his own gun and meets Cousin again, and they become fiends. In the end he finds a friend who he was looking for, the “ Great Friend”, and he isn’t alone anymore. </vt:lpstr>
      <vt:lpstr>Diapositiva 7</vt:lpstr>
      <vt:lpstr>ITALO CALVINO✈ </vt:lpstr>
      <vt:lpstr>  Di Chio Francesca De Nardo Giordana Spadaro Federica  Campagna Emanuele  1° 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ⓈENTIERO ⒹEI ⓃIDI ⒹI  ⓇAGNO  »</dc:title>
  <dc:creator>oem</dc:creator>
  <cp:lastModifiedBy>oem</cp:lastModifiedBy>
  <cp:revision>5</cp:revision>
  <dcterms:created xsi:type="dcterms:W3CDTF">2015-03-29T15:06:54Z</dcterms:created>
  <dcterms:modified xsi:type="dcterms:W3CDTF">2015-03-29T15:55:51Z</dcterms:modified>
</cp:coreProperties>
</file>