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16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1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2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92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43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7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91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2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04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93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0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BA56-8A38-428E-9A39-644C9FD6D8AE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D139-BD30-47A1-8834-FB41080413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1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737"/>
            <a:ext cx="12192001" cy="69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50" y="365125"/>
            <a:ext cx="9029100" cy="6507459"/>
          </a:xfrm>
        </p:spPr>
      </p:pic>
    </p:spTree>
    <p:extLst>
      <p:ext uri="{BB962C8B-B14F-4D97-AF65-F5344CB8AC3E}">
        <p14:creationId xmlns:p14="http://schemas.microsoft.com/office/powerpoint/2010/main" val="9572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79" y="1879227"/>
            <a:ext cx="2381250" cy="33623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32" y="1881562"/>
            <a:ext cx="2205166" cy="337095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95" y="1861072"/>
            <a:ext cx="2606948" cy="337454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79" y="5259923"/>
            <a:ext cx="5102419" cy="159807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0668"/>
            <a:ext cx="1844040" cy="138303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84" y="5451438"/>
            <a:ext cx="1875416" cy="140656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793911" y="386324"/>
            <a:ext cx="109676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MasterPIECE</a:t>
            </a:r>
            <a:endParaRPr lang="tr-TR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9" name="İçerik Yer Tutucusu 18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2" y="1861072"/>
            <a:ext cx="2277371" cy="3368892"/>
          </a:xfrm>
        </p:spPr>
      </p:pic>
    </p:spTree>
    <p:extLst>
      <p:ext uri="{BB962C8B-B14F-4D97-AF65-F5344CB8AC3E}">
        <p14:creationId xmlns:p14="http://schemas.microsoft.com/office/powerpoint/2010/main" val="5283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2149"/>
          </a:xfrm>
        </p:spPr>
      </p:pic>
    </p:spTree>
    <p:extLst>
      <p:ext uri="{BB962C8B-B14F-4D97-AF65-F5344CB8AC3E}">
        <p14:creationId xmlns:p14="http://schemas.microsoft.com/office/powerpoint/2010/main" val="46626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2205"/>
          </a:xfrm>
        </p:spPr>
      </p:pic>
    </p:spTree>
    <p:extLst>
      <p:ext uri="{BB962C8B-B14F-4D97-AF65-F5344CB8AC3E}">
        <p14:creationId xmlns:p14="http://schemas.microsoft.com/office/powerpoint/2010/main" val="28593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1256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67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74475" cy="6867021"/>
          </a:xfrm>
        </p:spPr>
      </p:pic>
    </p:spTree>
    <p:extLst>
      <p:ext uri="{BB962C8B-B14F-4D97-AF65-F5344CB8AC3E}">
        <p14:creationId xmlns:p14="http://schemas.microsoft.com/office/powerpoint/2010/main" val="12122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379"/>
          </a:xfrm>
        </p:spPr>
      </p:pic>
    </p:spTree>
    <p:extLst>
      <p:ext uri="{BB962C8B-B14F-4D97-AF65-F5344CB8AC3E}">
        <p14:creationId xmlns:p14="http://schemas.microsoft.com/office/powerpoint/2010/main" val="3374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894"/>
          </a:xfrm>
        </p:spPr>
      </p:pic>
    </p:spTree>
    <p:extLst>
      <p:ext uri="{BB962C8B-B14F-4D97-AF65-F5344CB8AC3E}">
        <p14:creationId xmlns:p14="http://schemas.microsoft.com/office/powerpoint/2010/main" val="10011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52453" cy="687611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61" y="0"/>
            <a:ext cx="3876339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52" y="0"/>
            <a:ext cx="4163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895"/>
          </a:xfrm>
        </p:spPr>
      </p:pic>
    </p:spTree>
    <p:extLst>
      <p:ext uri="{BB962C8B-B14F-4D97-AF65-F5344CB8AC3E}">
        <p14:creationId xmlns:p14="http://schemas.microsoft.com/office/powerpoint/2010/main" val="21031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Office PowerPoint</Application>
  <PresentationFormat>Geniş ekran</PresentationFormat>
  <Paragraphs>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ATILIM</dc:creator>
  <cp:lastModifiedBy>Burhan Felek</cp:lastModifiedBy>
  <cp:revision>6</cp:revision>
  <dcterms:created xsi:type="dcterms:W3CDTF">2016-02-11T22:38:17Z</dcterms:created>
  <dcterms:modified xsi:type="dcterms:W3CDTF">2016-02-15T12:00:23Z</dcterms:modified>
</cp:coreProperties>
</file>