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9BE4"/>
    <a:srgbClr val="0985C3"/>
    <a:srgbClr val="06AF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887E-A83F-419B-9BBD-ED567698DDC7}" type="datetimeFigureOut">
              <a:rPr lang="hu-HU" smtClean="0"/>
              <a:pPr/>
              <a:t>2015.01.20.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A7CB-C00B-4C8E-9647-B2B86E8D9A60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887E-A83F-419B-9BBD-ED567698DDC7}" type="datetimeFigureOut">
              <a:rPr lang="hu-HU" smtClean="0"/>
              <a:pPr/>
              <a:t>2015.01.20.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A7CB-C00B-4C8E-9647-B2B86E8D9A60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887E-A83F-419B-9BBD-ED567698DDC7}" type="datetimeFigureOut">
              <a:rPr lang="hu-HU" smtClean="0"/>
              <a:pPr/>
              <a:t>2015.01.20.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A7CB-C00B-4C8E-9647-B2B86E8D9A60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887E-A83F-419B-9BBD-ED567698DDC7}" type="datetimeFigureOut">
              <a:rPr lang="hu-HU" smtClean="0"/>
              <a:pPr/>
              <a:t>2015.01.20.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A7CB-C00B-4C8E-9647-B2B86E8D9A60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887E-A83F-419B-9BBD-ED567698DDC7}" type="datetimeFigureOut">
              <a:rPr lang="hu-HU" smtClean="0"/>
              <a:pPr/>
              <a:t>2015.01.20.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A7CB-C00B-4C8E-9647-B2B86E8D9A60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887E-A83F-419B-9BBD-ED567698DDC7}" type="datetimeFigureOut">
              <a:rPr lang="hu-HU" smtClean="0"/>
              <a:pPr/>
              <a:t>2015.01.20.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A7CB-C00B-4C8E-9647-B2B86E8D9A60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887E-A83F-419B-9BBD-ED567698DDC7}" type="datetimeFigureOut">
              <a:rPr lang="hu-HU" smtClean="0"/>
              <a:pPr/>
              <a:t>2015.01.20.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A7CB-C00B-4C8E-9647-B2B86E8D9A60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887E-A83F-419B-9BBD-ED567698DDC7}" type="datetimeFigureOut">
              <a:rPr lang="hu-HU" smtClean="0"/>
              <a:pPr/>
              <a:t>2015.01.20.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A7CB-C00B-4C8E-9647-B2B86E8D9A60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887E-A83F-419B-9BBD-ED567698DDC7}" type="datetimeFigureOut">
              <a:rPr lang="hu-HU" smtClean="0"/>
              <a:pPr/>
              <a:t>2015.01.20.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A7CB-C00B-4C8E-9647-B2B86E8D9A60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887E-A83F-419B-9BBD-ED567698DDC7}" type="datetimeFigureOut">
              <a:rPr lang="hu-HU" smtClean="0"/>
              <a:pPr/>
              <a:t>2015.01.20.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A7CB-C00B-4C8E-9647-B2B86E8D9A60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887E-A83F-419B-9BBD-ED567698DDC7}" type="datetimeFigureOut">
              <a:rPr lang="hu-HU" smtClean="0"/>
              <a:pPr/>
              <a:t>2015.01.20.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A7CB-C00B-4C8E-9647-B2B86E8D9A60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9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5887E-A83F-419B-9BBD-ED567698DDC7}" type="datetimeFigureOut">
              <a:rPr lang="hu-HU" smtClean="0"/>
              <a:pPr/>
              <a:t>2015.01.20.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AA7CB-C00B-4C8E-9647-B2B86E8D9A60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992888" cy="1686049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Berlin Sans FB" pitchFamily="34" charset="0"/>
              </a:rPr>
              <a:t>John Green: The fault in our stars</a:t>
            </a:r>
            <a:endParaRPr lang="hu-HU" dirty="0">
              <a:latin typeface="Berlin Sans FB" pitchFamily="34" charset="0"/>
            </a:endParaRPr>
          </a:p>
        </p:txBody>
      </p:sp>
      <p:pic>
        <p:nvPicPr>
          <p:cNvPr id="4" name="Picture 2" descr="http://upload.wikimedia.org/wikipedia/en/a/a9/The_Fault_in_Our_St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00808"/>
            <a:ext cx="3240360" cy="475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latin typeface="Berlin Sans FB" pitchFamily="34" charset="0"/>
              </a:rPr>
              <a:t>Basic information</a:t>
            </a:r>
            <a:endParaRPr lang="hu-HU" dirty="0">
              <a:latin typeface="Berlin Sans FB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68760"/>
            <a:ext cx="8820472" cy="4929411"/>
          </a:xfrm>
        </p:spPr>
        <p:txBody>
          <a:bodyPr/>
          <a:lstStyle/>
          <a:p>
            <a:r>
              <a:rPr lang="hu-HU" sz="2800" dirty="0" smtClean="0">
                <a:latin typeface="Berlin Sans FB" pitchFamily="34" charset="0"/>
              </a:rPr>
              <a:t>Sixth novel by Jhon Green.</a:t>
            </a:r>
          </a:p>
          <a:p>
            <a:r>
              <a:rPr lang="hu-HU" sz="2800" dirty="0" smtClean="0">
                <a:latin typeface="Berlin Sans FB" pitchFamily="34" charset="0"/>
              </a:rPr>
              <a:t>Published in </a:t>
            </a:r>
            <a:r>
              <a:rPr lang="hu-HU" sz="2800" dirty="0">
                <a:latin typeface="Berlin Sans FB" pitchFamily="34" charset="0"/>
              </a:rPr>
              <a:t>J</a:t>
            </a:r>
            <a:r>
              <a:rPr lang="hu-HU" sz="2800" dirty="0" smtClean="0">
                <a:latin typeface="Berlin Sans FB" pitchFamily="34" charset="0"/>
              </a:rPr>
              <a:t>anuary 2012.</a:t>
            </a:r>
          </a:p>
          <a:p>
            <a:r>
              <a:rPr lang="en-US" sz="2800" dirty="0" smtClean="0">
                <a:latin typeface="Berlin Sans FB" pitchFamily="34" charset="0"/>
              </a:rPr>
              <a:t>Green stated that the first inspiration for The Fault in Our Stars came from when he worked as a student </a:t>
            </a:r>
            <a:r>
              <a:rPr lang="hu-HU" sz="2800" dirty="0" smtClean="0">
                <a:latin typeface="Berlin Sans FB" pitchFamily="34" charset="0"/>
              </a:rPr>
              <a:t>chaplain</a:t>
            </a:r>
            <a:r>
              <a:rPr lang="en-US" sz="2800" dirty="0" smtClean="0">
                <a:latin typeface="Berlin Sans FB" pitchFamily="34" charset="0"/>
              </a:rPr>
              <a:t> at a children's hospital. </a:t>
            </a:r>
            <a:r>
              <a:rPr lang="hu-HU" sz="2800" dirty="0" smtClean="0">
                <a:latin typeface="Berlin Sans FB" pitchFamily="34" charset="0"/>
              </a:rPr>
              <a:t>(</a:t>
            </a:r>
            <a:r>
              <a:rPr lang="hu-HU" sz="2800" dirty="0" smtClean="0">
                <a:latin typeface="Berlin Sans FB" pitchFamily="34" charset="0"/>
              </a:rPr>
              <a:t>Esther</a:t>
            </a:r>
            <a:r>
              <a:rPr lang="hu-HU" sz="2800" dirty="0" smtClean="0">
                <a:latin typeface="Berlin Sans FB" pitchFamily="34" charset="0"/>
              </a:rPr>
              <a:t> </a:t>
            </a:r>
            <a:r>
              <a:rPr lang="hu-HU" sz="2800" dirty="0" smtClean="0">
                <a:latin typeface="Berlin Sans FB" pitchFamily="34" charset="0"/>
              </a:rPr>
              <a:t>Earl</a:t>
            </a:r>
            <a:r>
              <a:rPr lang="hu-HU" sz="2800" dirty="0" smtClean="0">
                <a:latin typeface="Berlin Sans FB" pitchFamily="34" charset="0"/>
              </a:rPr>
              <a:t>)</a:t>
            </a:r>
            <a:endParaRPr lang="hu-HU" sz="2800" dirty="0" smtClean="0">
              <a:latin typeface="Berlin Sans FB Demi" pitchFamily="34" charset="0"/>
            </a:endParaRPr>
          </a:p>
          <a:p>
            <a:pPr>
              <a:buNone/>
            </a:pPr>
            <a:endParaRPr lang="hu-HU" dirty="0"/>
          </a:p>
        </p:txBody>
      </p:sp>
      <p:pic>
        <p:nvPicPr>
          <p:cNvPr id="4098" name="Picture 2" descr="http://mentalfloss.com/sites/default/files/styles/article_640x430/public/john_gre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17032"/>
            <a:ext cx="467492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latin typeface="Berlin Sans FB" pitchFamily="34" charset="0"/>
              </a:rPr>
              <a:t>Plot</a:t>
            </a:r>
            <a:endParaRPr lang="hu-HU" dirty="0">
              <a:latin typeface="Berlin Sans FB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900" dirty="0" smtClean="0">
                <a:latin typeface="Berlin Sans FB" pitchFamily="34" charset="0"/>
              </a:rPr>
              <a:t>The story is narrated by Hazel Grace Lancaster, a 16 year old teenager with cancer that has spread to her lungs.</a:t>
            </a:r>
            <a:r>
              <a:rPr lang="hu-HU" sz="2900" dirty="0" smtClean="0">
                <a:latin typeface="Berlin Sans FB" pitchFamily="34" charset="0"/>
              </a:rPr>
              <a:t> </a:t>
            </a:r>
            <a:r>
              <a:rPr lang="en-US" sz="2900" dirty="0" smtClean="0">
                <a:latin typeface="Berlin Sans FB" pitchFamily="34" charset="0"/>
              </a:rPr>
              <a:t>Her mother's ask Hazel to </a:t>
            </a:r>
            <a:r>
              <a:rPr lang="en-US" sz="2900" dirty="0" smtClean="0">
                <a:latin typeface="Berlin Sans FB" pitchFamily="34" charset="0"/>
              </a:rPr>
              <a:t>go</a:t>
            </a:r>
            <a:r>
              <a:rPr lang="hu-HU" sz="2900" dirty="0" smtClean="0">
                <a:latin typeface="Berlin Sans FB" pitchFamily="34" charset="0"/>
              </a:rPr>
              <a:t> </a:t>
            </a:r>
            <a:r>
              <a:rPr lang="en-US" sz="2900" dirty="0" smtClean="0">
                <a:latin typeface="Berlin Sans FB" pitchFamily="34" charset="0"/>
              </a:rPr>
              <a:t>a </a:t>
            </a:r>
            <a:r>
              <a:rPr lang="en-US" sz="2900" dirty="0" smtClean="0">
                <a:latin typeface="Berlin Sans FB" pitchFamily="34" charset="0"/>
              </a:rPr>
              <a:t>cancer patients support group meeting. During the meeting she meets a 17 year old teenage boy named</a:t>
            </a:r>
            <a:r>
              <a:rPr lang="hu-HU" sz="2900" dirty="0" smtClean="0">
                <a:latin typeface="Berlin Sans FB" pitchFamily="34" charset="0"/>
              </a:rPr>
              <a:t> </a:t>
            </a:r>
            <a:r>
              <a:rPr lang="en-US" sz="2900" dirty="0" smtClean="0">
                <a:latin typeface="Berlin Sans FB" pitchFamily="34" charset="0"/>
              </a:rPr>
              <a:t>Augustus Waters whose leg was amputee.</a:t>
            </a:r>
            <a:r>
              <a:rPr lang="hu-HU" sz="2900" dirty="0" smtClean="0">
                <a:latin typeface="Berlin Sans FB" pitchFamily="34" charset="0"/>
              </a:rPr>
              <a:t> </a:t>
            </a:r>
            <a:r>
              <a:rPr lang="en-US" sz="2900" dirty="0" smtClean="0">
                <a:latin typeface="Berlin Sans FB" pitchFamily="34" charset="0"/>
              </a:rPr>
              <a:t>After the meeting Augustus invites Hazel to his house.</a:t>
            </a:r>
            <a:r>
              <a:rPr lang="hu-HU" sz="2900" dirty="0" smtClean="0">
                <a:latin typeface="Berlin Sans FB" pitchFamily="34" charset="0"/>
              </a:rPr>
              <a:t> </a:t>
            </a:r>
            <a:r>
              <a:rPr lang="en-US" sz="2900" dirty="0" smtClean="0">
                <a:latin typeface="Berlin Sans FB" pitchFamily="34" charset="0"/>
              </a:rPr>
              <a:t>Before departing, the two agree to read each other's favorite novels.</a:t>
            </a:r>
            <a:r>
              <a:rPr lang="hu-HU" sz="2900" dirty="0" smtClean="0">
                <a:latin typeface="Berlin Sans FB" pitchFamily="34" charset="0"/>
              </a:rPr>
              <a:t> </a:t>
            </a:r>
            <a:r>
              <a:rPr lang="en-US" sz="2900" dirty="0" smtClean="0">
                <a:latin typeface="Berlin Sans FB" pitchFamily="34" charset="0"/>
              </a:rPr>
              <a:t>Hazel recommends An Imperial Affliction, a novel written by Peter Van Houten about a cancer-stricken girl named Anna that parallels Hazel's own experience.</a:t>
            </a:r>
            <a:r>
              <a:rPr lang="hu-HU" sz="2900" dirty="0" smtClean="0">
                <a:latin typeface="Berlin Sans FB" pitchFamily="34" charset="0"/>
              </a:rPr>
              <a:t> </a:t>
            </a:r>
            <a:r>
              <a:rPr lang="en-US" sz="2900" dirty="0" smtClean="0">
                <a:latin typeface="Berlin Sans FB" pitchFamily="34" charset="0"/>
              </a:rPr>
              <a:t>Augustus wrote Van Houten's assistant, Lidewij, and throuht her has managed to start an e-mail conversation with Van Houten, who invites Gus an Hazel to Amsterdam.</a:t>
            </a:r>
            <a:r>
              <a:rPr lang="hu-HU" sz="2900" dirty="0" smtClean="0">
                <a:latin typeface="Berlin Sans FB" pitchFamily="34" charset="0"/>
              </a:rPr>
              <a:t> </a:t>
            </a:r>
            <a:r>
              <a:rPr lang="en-US" sz="2900" dirty="0" smtClean="0">
                <a:latin typeface="Berlin Sans FB" pitchFamily="34" charset="0"/>
              </a:rPr>
              <a:t>The medicial team argues the trip.</a:t>
            </a:r>
            <a:r>
              <a:rPr lang="hu-HU" sz="2900" dirty="0" smtClean="0">
                <a:latin typeface="Berlin Sans FB" pitchFamily="34" charset="0"/>
              </a:rPr>
              <a:t> </a:t>
            </a:r>
            <a:r>
              <a:rPr lang="en-US" sz="2900" dirty="0" smtClean="0">
                <a:latin typeface="Berlin Sans FB" pitchFamily="34" charset="0"/>
              </a:rPr>
              <a:t>In Amsterdam they meet V</a:t>
            </a:r>
            <a:r>
              <a:rPr lang="hu-HU" sz="2900" dirty="0" smtClean="0">
                <a:latin typeface="Berlin Sans FB" pitchFamily="34" charset="0"/>
              </a:rPr>
              <a:t>a</a:t>
            </a:r>
            <a:r>
              <a:rPr lang="en-US" sz="2900" dirty="0" smtClean="0">
                <a:latin typeface="Berlin Sans FB" pitchFamily="34" charset="0"/>
              </a:rPr>
              <a:t>n Houten but are shocked by his behaviour.</a:t>
            </a:r>
            <a:r>
              <a:rPr lang="hu-HU" sz="2900" dirty="0" smtClean="0">
                <a:latin typeface="Berlin Sans FB" pitchFamily="34" charset="0"/>
              </a:rPr>
              <a:t> </a:t>
            </a:r>
            <a:r>
              <a:rPr lang="en-US" sz="2900" dirty="0" smtClean="0">
                <a:latin typeface="Berlin Sans FB" pitchFamily="34" charset="0"/>
              </a:rPr>
              <a:t>They leave the author in anger and disappointment.</a:t>
            </a:r>
            <a:r>
              <a:rPr lang="hu-HU" sz="2900" dirty="0" smtClean="0">
                <a:latin typeface="Berlin Sans FB" pitchFamily="34" charset="0"/>
              </a:rPr>
              <a:t> </a:t>
            </a:r>
            <a:r>
              <a:rPr lang="en-US" sz="2900" dirty="0" smtClean="0">
                <a:latin typeface="Berlin Sans FB" pitchFamily="34" charset="0"/>
              </a:rPr>
              <a:t>Augustus tell Hazel thet his cancer was relapsed.</a:t>
            </a:r>
            <a:r>
              <a:rPr lang="hu-HU" sz="2900" dirty="0" smtClean="0">
                <a:latin typeface="Berlin Sans FB" pitchFamily="34" charset="0"/>
              </a:rPr>
              <a:t> </a:t>
            </a:r>
            <a:r>
              <a:rPr lang="en-US" sz="2900" dirty="0" smtClean="0">
                <a:latin typeface="Berlin Sans FB" pitchFamily="34" charset="0"/>
              </a:rPr>
              <a:t>A few days later Augustus dies.</a:t>
            </a:r>
            <a:endParaRPr lang="hu-HU" sz="2900" dirty="0" smtClean="0">
              <a:latin typeface="Berlin Sans FB" pitchFamily="34" charset="0"/>
            </a:endParaRP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latin typeface="Berlin Sans FB" pitchFamily="34" charset="0"/>
              </a:rPr>
              <a:t>Film adaptation</a:t>
            </a:r>
            <a:endParaRPr lang="hu-HU" dirty="0">
              <a:latin typeface="Berlin Sans FB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84784"/>
            <a:ext cx="666023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800" dirty="0" smtClean="0">
                <a:latin typeface="Berlin Sans FB" pitchFamily="34" charset="0"/>
              </a:rPr>
              <a:t>Published in 2014.</a:t>
            </a:r>
          </a:p>
          <a:p>
            <a:pPr>
              <a:buNone/>
            </a:pPr>
            <a:r>
              <a:rPr lang="hu-HU" sz="2800" dirty="0" smtClean="0">
                <a:latin typeface="Berlin Sans FB" pitchFamily="34" charset="0"/>
              </a:rPr>
              <a:t>Directed by Josh Boone.</a:t>
            </a:r>
          </a:p>
          <a:p>
            <a:pPr>
              <a:buNone/>
            </a:pPr>
            <a:r>
              <a:rPr lang="en-US" sz="2800" dirty="0" smtClean="0">
                <a:latin typeface="Berlin Sans FB" pitchFamily="34" charset="0"/>
              </a:rPr>
              <a:t>It was positively received by critics.</a:t>
            </a:r>
            <a:endParaRPr lang="hu-HU" sz="2800" dirty="0" smtClean="0">
              <a:latin typeface="Berlin Sans FB" pitchFamily="34" charset="0"/>
            </a:endParaRPr>
          </a:p>
          <a:p>
            <a:pPr>
              <a:buNone/>
            </a:pPr>
            <a:r>
              <a:rPr lang="hu-HU" sz="2800" dirty="0" smtClean="0">
                <a:latin typeface="Berlin Sans FB" pitchFamily="34" charset="0"/>
              </a:rPr>
              <a:t>Actors:</a:t>
            </a:r>
          </a:p>
          <a:p>
            <a:r>
              <a:rPr lang="hu-HU" sz="2800" dirty="0" smtClean="0">
                <a:latin typeface="Berlin Sans FB" pitchFamily="34" charset="0"/>
              </a:rPr>
              <a:t>Shailene Woodley (Hazel Grace Lancaster)</a:t>
            </a:r>
          </a:p>
          <a:p>
            <a:r>
              <a:rPr lang="hu-HU" sz="2800" dirty="0" smtClean="0">
                <a:latin typeface="Berlin Sans FB" pitchFamily="34" charset="0"/>
              </a:rPr>
              <a:t>Ansel Elgort (Augustus Waters)</a:t>
            </a:r>
          </a:p>
          <a:p>
            <a:r>
              <a:rPr lang="hu-HU" sz="2800" dirty="0" smtClean="0">
                <a:latin typeface="Berlin Sans FB" pitchFamily="34" charset="0"/>
              </a:rPr>
              <a:t>Willem Dafoe (Peter Van Houten)</a:t>
            </a:r>
            <a:endParaRPr lang="hu-HU" sz="2800" dirty="0">
              <a:latin typeface="Berlin Sans FB" pitchFamily="34" charset="0"/>
            </a:endParaRPr>
          </a:p>
        </p:txBody>
      </p:sp>
      <p:pic>
        <p:nvPicPr>
          <p:cNvPr id="2050" name="Picture 2" descr="http://37.media.tumblr.com/ed76b0b17b8d489c61d0daa3fae7f262/tumblr_mydouiYnl31sfevmio2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764704"/>
            <a:ext cx="3038736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latin typeface="Berlin Sans FB" pitchFamily="34" charset="0"/>
              </a:rPr>
              <a:t>My</a:t>
            </a:r>
            <a:r>
              <a:rPr lang="hu-HU" dirty="0" smtClean="0">
                <a:latin typeface="Berlin Sans FB" pitchFamily="34" charset="0"/>
              </a:rPr>
              <a:t> </a:t>
            </a:r>
            <a:r>
              <a:rPr lang="hu-HU" dirty="0" smtClean="0">
                <a:latin typeface="Berlin Sans FB" pitchFamily="34" charset="0"/>
              </a:rPr>
              <a:t>opinion</a:t>
            </a:r>
            <a:endParaRPr lang="hu-HU" dirty="0">
              <a:latin typeface="Berlin Sans FB" pitchFamily="34" charset="0"/>
            </a:endParaRPr>
          </a:p>
        </p:txBody>
      </p:sp>
      <p:pic>
        <p:nvPicPr>
          <p:cNvPr id="4" name="Picture 4" descr="http://www.pagetopremiere.com/wp-content/uploads/2014/03/Screen-Shot-2014-03-21-at-12.46.22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4664"/>
            <a:ext cx="461730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s.yimg.com/os/en-US/video/video.clevvernews.alloy.com/0e1cc493cc3ab54a5f6169aace6502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5640627" cy="3172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s://rosienisbet.files.wordpress.com/2014/08/flat550x550075f-u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980728"/>
            <a:ext cx="2160240" cy="264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s://s-media-cache-ak0.pinimg.com/236x/9b/e8/a3/9be8a3c511f7f7bc2195bce3062c7d3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127238"/>
            <a:ext cx="2985149" cy="3554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3488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5400" dirty="0" smtClean="0">
                <a:latin typeface="Berlin Sans FB" pitchFamily="34" charset="0"/>
              </a:rPr>
              <a:t>Thanks for your attention!</a:t>
            </a:r>
            <a:endParaRPr lang="hu-HU" sz="5400" dirty="0">
              <a:latin typeface="Berlin Sans FB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137920"/>
            <a:ext cx="3322712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>
                <a:latin typeface="Berlin Sans FB" pitchFamily="34" charset="0"/>
              </a:rPr>
              <a:t>Holobrádi Sára</a:t>
            </a:r>
            <a:endParaRPr lang="hu-HU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179</TotalTime>
  <Words>258</Words>
  <Application>Microsoft Office PowerPoint</Application>
  <PresentationFormat>Diavetítés a képernyőre (4:3 oldalarány)</PresentationFormat>
  <Paragraphs>18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John Green: The fault in our stars</vt:lpstr>
      <vt:lpstr>Basic information</vt:lpstr>
      <vt:lpstr>Plot</vt:lpstr>
      <vt:lpstr>Film adaptation</vt:lpstr>
      <vt:lpstr>My opinion</vt:lpstr>
      <vt:lpstr>Thanks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Kerstin Gier: Ruby Rot</dc:title>
  <dc:creator>Othon</dc:creator>
  <cp:lastModifiedBy>Othon</cp:lastModifiedBy>
  <cp:revision>29</cp:revision>
  <dcterms:created xsi:type="dcterms:W3CDTF">2015-01-19T18:50:51Z</dcterms:created>
  <dcterms:modified xsi:type="dcterms:W3CDTF">2015-01-20T16:33:24Z</dcterms:modified>
</cp:coreProperties>
</file>