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3003213" cy="9752013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224" y="12"/>
      </p:cViewPr>
      <p:guideLst>
        <p:guide orient="horz" pos="3071"/>
        <p:guide pos="40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717240" y="634680"/>
            <a:ext cx="53330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717240" y="4932720"/>
            <a:ext cx="53330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717240" y="63468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9450360" y="63468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9450360" y="493272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717240" y="493272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717240" y="634680"/>
            <a:ext cx="5333040" cy="822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717240" y="634680"/>
            <a:ext cx="5333040" cy="822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Immagine 34"/>
          <p:cNvPicPr/>
          <p:nvPr/>
        </p:nvPicPr>
        <p:blipFill>
          <a:blip r:embed="rId2" cstate="print"/>
          <a:stretch/>
        </p:blipFill>
        <p:spPr>
          <a:xfrm>
            <a:off x="6717240" y="2621160"/>
            <a:ext cx="5333040" cy="4254840"/>
          </a:xfrm>
          <a:prstGeom prst="rect">
            <a:avLst/>
          </a:prstGeom>
          <a:ln>
            <a:noFill/>
          </a:ln>
        </p:spPr>
      </p:pic>
      <p:pic>
        <p:nvPicPr>
          <p:cNvPr id="36" name="Immagine 35"/>
          <p:cNvPicPr/>
          <p:nvPr/>
        </p:nvPicPr>
        <p:blipFill>
          <a:blip r:embed="rId2" cstate="print"/>
          <a:stretch/>
        </p:blipFill>
        <p:spPr>
          <a:xfrm>
            <a:off x="6717240" y="2621160"/>
            <a:ext cx="5333040" cy="425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6717240" y="634680"/>
            <a:ext cx="5333040" cy="822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717240" y="634680"/>
            <a:ext cx="5333040" cy="822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717240" y="634680"/>
            <a:ext cx="2602440" cy="822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9450360" y="634680"/>
            <a:ext cx="2602440" cy="822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952200" y="635400"/>
            <a:ext cx="5333040" cy="1848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717240" y="63468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717240" y="493272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9450360" y="634680"/>
            <a:ext cx="2602440" cy="822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717240" y="634680"/>
            <a:ext cx="5333040" cy="822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717240" y="634680"/>
            <a:ext cx="2602440" cy="822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9450360" y="63468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9450360" y="493272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717240" y="63468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9450360" y="63468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717240" y="4932720"/>
            <a:ext cx="53330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717240" y="634680"/>
            <a:ext cx="53330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717240" y="4932720"/>
            <a:ext cx="53330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717240" y="63468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9450360" y="63468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9450360" y="493272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6717240" y="493272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717240" y="634680"/>
            <a:ext cx="5333040" cy="822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717240" y="634680"/>
            <a:ext cx="5333040" cy="822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3" name="Immagine 72"/>
          <p:cNvPicPr/>
          <p:nvPr/>
        </p:nvPicPr>
        <p:blipFill>
          <a:blip r:embed="rId2" cstate="print"/>
          <a:stretch/>
        </p:blipFill>
        <p:spPr>
          <a:xfrm>
            <a:off x="6717240" y="2621160"/>
            <a:ext cx="5333040" cy="4254840"/>
          </a:xfrm>
          <a:prstGeom prst="rect">
            <a:avLst/>
          </a:prstGeom>
          <a:ln>
            <a:noFill/>
          </a:ln>
        </p:spPr>
      </p:pic>
      <p:pic>
        <p:nvPicPr>
          <p:cNvPr id="74" name="Immagine 73"/>
          <p:cNvPicPr/>
          <p:nvPr/>
        </p:nvPicPr>
        <p:blipFill>
          <a:blip r:embed="rId2" cstate="print"/>
          <a:stretch/>
        </p:blipFill>
        <p:spPr>
          <a:xfrm>
            <a:off x="6717240" y="2621160"/>
            <a:ext cx="5333040" cy="425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717240" y="634680"/>
            <a:ext cx="5333040" cy="822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717240" y="634680"/>
            <a:ext cx="5333040" cy="822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717240" y="634680"/>
            <a:ext cx="2602440" cy="822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9450360" y="634680"/>
            <a:ext cx="2602440" cy="822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717240" y="634680"/>
            <a:ext cx="5333040" cy="822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952200" y="635400"/>
            <a:ext cx="5333040" cy="1848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717240" y="63468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717240" y="493272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9450360" y="634680"/>
            <a:ext cx="2602440" cy="822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717240" y="634680"/>
            <a:ext cx="2602440" cy="822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9450360" y="63468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9450360" y="493272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717240" y="63468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9450360" y="63468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717240" y="4932720"/>
            <a:ext cx="53330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717240" y="634680"/>
            <a:ext cx="53330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717240" y="4932720"/>
            <a:ext cx="53330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717240" y="63468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9450360" y="63468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9450360" y="493272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717240" y="493272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717240" y="634680"/>
            <a:ext cx="5333040" cy="822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717240" y="634680"/>
            <a:ext cx="5333040" cy="822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0" name="Immagine 109"/>
          <p:cNvPicPr/>
          <p:nvPr/>
        </p:nvPicPr>
        <p:blipFill>
          <a:blip r:embed="rId2" cstate="print"/>
          <a:stretch/>
        </p:blipFill>
        <p:spPr>
          <a:xfrm>
            <a:off x="6717240" y="2621160"/>
            <a:ext cx="5333040" cy="4254840"/>
          </a:xfrm>
          <a:prstGeom prst="rect">
            <a:avLst/>
          </a:prstGeom>
          <a:ln>
            <a:noFill/>
          </a:ln>
        </p:spPr>
      </p:pic>
      <p:pic>
        <p:nvPicPr>
          <p:cNvPr id="111" name="Immagine 110"/>
          <p:cNvPicPr/>
          <p:nvPr/>
        </p:nvPicPr>
        <p:blipFill>
          <a:blip r:embed="rId2" cstate="print"/>
          <a:stretch/>
        </p:blipFill>
        <p:spPr>
          <a:xfrm>
            <a:off x="6717240" y="2621160"/>
            <a:ext cx="5333040" cy="425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6717240" y="634680"/>
            <a:ext cx="5333040" cy="822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717240" y="634680"/>
            <a:ext cx="5333040" cy="822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717240" y="634680"/>
            <a:ext cx="2602440" cy="822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9450360" y="634680"/>
            <a:ext cx="2602440" cy="822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717240" y="634680"/>
            <a:ext cx="2602440" cy="822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9450360" y="634680"/>
            <a:ext cx="2602440" cy="822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952200" y="635400"/>
            <a:ext cx="5333040" cy="1848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717240" y="63468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717240" y="493272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9450360" y="634680"/>
            <a:ext cx="2602440" cy="822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717240" y="634680"/>
            <a:ext cx="2602440" cy="822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9450360" y="63468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9450360" y="493272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717240" y="63468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9450360" y="63468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717240" y="4932720"/>
            <a:ext cx="53330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717240" y="634680"/>
            <a:ext cx="53330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717240" y="4932720"/>
            <a:ext cx="53330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717240" y="63468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9450360" y="63468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9450360" y="493272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6717240" y="493272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717240" y="634680"/>
            <a:ext cx="5333040" cy="822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717240" y="634680"/>
            <a:ext cx="5333040" cy="822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8" name="Immagine 147"/>
          <p:cNvPicPr/>
          <p:nvPr/>
        </p:nvPicPr>
        <p:blipFill>
          <a:blip r:embed="rId2" cstate="print"/>
          <a:stretch/>
        </p:blipFill>
        <p:spPr>
          <a:xfrm>
            <a:off x="6717240" y="2621160"/>
            <a:ext cx="5333040" cy="4254840"/>
          </a:xfrm>
          <a:prstGeom prst="rect">
            <a:avLst/>
          </a:prstGeom>
          <a:ln>
            <a:noFill/>
          </a:ln>
        </p:spPr>
      </p:pic>
      <p:pic>
        <p:nvPicPr>
          <p:cNvPr id="149" name="Immagine 148"/>
          <p:cNvPicPr/>
          <p:nvPr/>
        </p:nvPicPr>
        <p:blipFill>
          <a:blip r:embed="rId2" cstate="print"/>
          <a:stretch/>
        </p:blipFill>
        <p:spPr>
          <a:xfrm>
            <a:off x="6717240" y="2621160"/>
            <a:ext cx="5333040" cy="425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952200" y="635400"/>
            <a:ext cx="5333040" cy="1848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717240" y="63468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717240" y="493272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9450360" y="634680"/>
            <a:ext cx="2602440" cy="822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717240" y="634680"/>
            <a:ext cx="2602440" cy="8228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9450360" y="63468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9450360" y="493272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717240" y="63468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9450360" y="634680"/>
            <a:ext cx="26024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717240" y="4932720"/>
            <a:ext cx="5333040" cy="3924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269720" y="1638000"/>
            <a:ext cx="10463400" cy="3301200"/>
          </a:xfrm>
          <a:prstGeom prst="rect">
            <a:avLst/>
          </a:prstGeom>
        </p:spPr>
        <p:txBody>
          <a:bodyPr lIns="50760" tIns="50760" rIns="50760" bIns="50760" anchor="b"/>
          <a:lstStyle/>
          <a:p>
            <a:pPr algn="ctr">
              <a:lnSpc>
                <a:spcPct val="100000"/>
              </a:lnSpc>
            </a:pPr>
            <a:r>
              <a:rPr lang="it-IT" sz="8000" strike="noStrike">
                <a:solidFill>
                  <a:srgbClr val="000000"/>
                </a:solidFill>
                <a:latin typeface="Arial"/>
              </a:rPr>
              <a:t>Fai clic per modificare il formato del testo del titoloTitolo Testo</a:t>
            </a:r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1269720" y="5028480"/>
            <a:ext cx="10463400" cy="1130040"/>
          </a:xfrm>
          <a:prstGeom prst="rect">
            <a:avLst/>
          </a:prstGeom>
        </p:spPr>
        <p:txBody>
          <a:bodyPr lIns="50760" tIns="50760" rIns="50760" bIns="50760"/>
          <a:lstStyle/>
          <a:p>
            <a:pPr>
              <a:buSzPct val="45000"/>
              <a:buFont typeface="StarSymbol"/>
              <a:buChar char=""/>
            </a:pPr>
            <a:r>
              <a:rPr lang="it-IT" sz="3200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3200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3200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3200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3200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3200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3200" strike="noStrike">
                <a:solidFill>
                  <a:srgbClr val="000000"/>
                </a:solidFill>
                <a:latin typeface="Arial"/>
              </a:rPr>
              <a:t>Settimo livello strutturaCorpo livello uno</a:t>
            </a:r>
            <a:endParaRPr/>
          </a:p>
          <a:p>
            <a:r>
              <a:rPr lang="it-IT" sz="3200" strike="noStrike">
                <a:solidFill>
                  <a:srgbClr val="000000"/>
                </a:solidFill>
                <a:latin typeface="Arial"/>
              </a:rPr>
              <a:t>Corpo livello due</a:t>
            </a:r>
            <a:endParaRPr/>
          </a:p>
          <a:p>
            <a:r>
              <a:rPr lang="it-IT" sz="3200" strike="noStrike">
                <a:solidFill>
                  <a:srgbClr val="000000"/>
                </a:solidFill>
                <a:latin typeface="Arial"/>
              </a:rPr>
              <a:t>Corpo livello tre</a:t>
            </a:r>
            <a:endParaRPr/>
          </a:p>
          <a:p>
            <a:r>
              <a:rPr lang="it-IT" sz="3200" strike="noStrike">
                <a:solidFill>
                  <a:srgbClr val="000000"/>
                </a:solidFill>
                <a:latin typeface="Arial"/>
              </a:rPr>
              <a:t>Corpo livello quattro</a:t>
            </a:r>
            <a:endParaRPr/>
          </a:p>
          <a:p>
            <a:r>
              <a:rPr lang="it-IT" sz="3200" strike="noStrike">
                <a:solidFill>
                  <a:srgbClr val="000000"/>
                </a:solidFill>
                <a:latin typeface="Arial"/>
              </a:rPr>
              <a:t>Corpo livello cinque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311160" y="9250920"/>
            <a:ext cx="368280" cy="380520"/>
          </a:xfrm>
          <a:prstGeom prst="rect">
            <a:avLst/>
          </a:prstGeom>
        </p:spPr>
        <p:txBody>
          <a:bodyPr lIns="50760" tIns="50760" rIns="50760" bIns="50760"/>
          <a:lstStyle/>
          <a:p>
            <a:pPr>
              <a:lnSpc>
                <a:spcPct val="100000"/>
              </a:lnSpc>
            </a:pPr>
            <a:fld id="{C3BE3690-D443-4F3B-BC8E-562F8250C08E}" type="slidenum">
              <a:rPr lang="it-IT" strike="noStrike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body"/>
          </p:nvPr>
        </p:nvSpPr>
        <p:spPr>
          <a:xfrm>
            <a:off x="6717240" y="2603160"/>
            <a:ext cx="5333040" cy="628560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it-IT" sz="3600">
                <a:latin typeface="Arial"/>
              </a:rPr>
              <a:t>Fai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36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3600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3600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36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36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3600">
                <a:latin typeface="Arial"/>
              </a:rPr>
              <a:t>Settimo livello struttura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title"/>
          </p:nvPr>
        </p:nvSpPr>
        <p:spPr>
          <a:xfrm>
            <a:off x="952200" y="444960"/>
            <a:ext cx="11098440" cy="2158200"/>
          </a:xfrm>
          <a:prstGeom prst="rect">
            <a:avLst/>
          </a:prstGeom>
        </p:spPr>
        <p:txBody>
          <a:bodyPr lIns="50760" tIns="50760" rIns="50760" bIns="50760" anchor="ctr"/>
          <a:lstStyle/>
          <a:p>
            <a:pPr algn="ctr">
              <a:lnSpc>
                <a:spcPct val="100000"/>
              </a:lnSpc>
            </a:pPr>
            <a:r>
              <a:rPr lang="it-IT" sz="8000" strike="noStrike">
                <a:solidFill>
                  <a:srgbClr val="000000"/>
                </a:solidFill>
                <a:latin typeface="Arial"/>
              </a:rPr>
              <a:t>Fai clic per modificare il formato del testo del titoloTitolo Testo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952200" y="2603160"/>
            <a:ext cx="5333040" cy="6285600"/>
          </a:xfrm>
          <a:prstGeom prst="rect">
            <a:avLst/>
          </a:prstGeom>
        </p:spPr>
        <p:txBody>
          <a:bodyPr lIns="50760" tIns="50760" rIns="50760" bIns="50760" anchor="ctr"/>
          <a:lstStyle/>
          <a:p>
            <a:pPr>
              <a:buSzPct val="45000"/>
              <a:buFont typeface="StarSymbol"/>
              <a:buChar char=""/>
            </a:pPr>
            <a:r>
              <a:rPr lang="it-IT" sz="2800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800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800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800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800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800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/>
          </a:p>
          <a:p>
            <a:pPr>
              <a:lnSpc>
                <a:spcPct val="100000"/>
              </a:lnSpc>
              <a:buSzPct val="75000"/>
              <a:buFont typeface="StarSymbol"/>
              <a:buChar char=""/>
            </a:pPr>
            <a:r>
              <a:rPr lang="it-IT" sz="2800" strike="noStrike">
                <a:solidFill>
                  <a:srgbClr val="000000"/>
                </a:solidFill>
                <a:latin typeface="Arial"/>
              </a:rPr>
              <a:t>Settimo livello strutturaCorpo livello uno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"/>
            </a:pPr>
            <a:r>
              <a:rPr lang="it-IT" sz="2800" strike="noStrike">
                <a:solidFill>
                  <a:srgbClr val="000000"/>
                </a:solidFill>
                <a:latin typeface="Arial"/>
              </a:rPr>
              <a:t>Corpo livello due</a:t>
            </a:r>
            <a:endParaRPr/>
          </a:p>
          <a:p>
            <a:pPr lvl="2">
              <a:lnSpc>
                <a:spcPct val="100000"/>
              </a:lnSpc>
              <a:buSzPct val="75000"/>
              <a:buFont typeface="StarSymbol"/>
              <a:buChar char=""/>
            </a:pPr>
            <a:r>
              <a:rPr lang="it-IT" sz="2800" strike="noStrike">
                <a:solidFill>
                  <a:srgbClr val="000000"/>
                </a:solidFill>
                <a:latin typeface="Arial"/>
              </a:rPr>
              <a:t>Corpo livello tre</a:t>
            </a:r>
            <a:endParaRPr/>
          </a:p>
          <a:p>
            <a:pPr lvl="3">
              <a:lnSpc>
                <a:spcPct val="100000"/>
              </a:lnSpc>
              <a:buSzPct val="75000"/>
              <a:buFont typeface="StarSymbol"/>
              <a:buChar char=""/>
            </a:pPr>
            <a:r>
              <a:rPr lang="it-IT" sz="2800" strike="noStrike">
                <a:solidFill>
                  <a:srgbClr val="000000"/>
                </a:solidFill>
                <a:latin typeface="Arial"/>
              </a:rPr>
              <a:t>Corpo livello quattro</a:t>
            </a:r>
            <a:endParaRPr/>
          </a:p>
          <a:p>
            <a:pPr lvl="4">
              <a:lnSpc>
                <a:spcPct val="100000"/>
              </a:lnSpc>
              <a:buSzPct val="75000"/>
              <a:buFont typeface="StarSymbol"/>
              <a:buChar char=""/>
            </a:pPr>
            <a:r>
              <a:rPr lang="it-IT" sz="2800" strike="noStrike">
                <a:solidFill>
                  <a:srgbClr val="000000"/>
                </a:solidFill>
                <a:latin typeface="Arial"/>
              </a:rPr>
              <a:t>Corpo livello cinque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sldNum"/>
          </p:nvPr>
        </p:nvSpPr>
        <p:spPr>
          <a:xfrm>
            <a:off x="6311160" y="9250920"/>
            <a:ext cx="368280" cy="380520"/>
          </a:xfrm>
          <a:prstGeom prst="rect">
            <a:avLst/>
          </a:prstGeom>
        </p:spPr>
        <p:txBody>
          <a:bodyPr lIns="50760" tIns="50760" rIns="50760" bIns="50760"/>
          <a:lstStyle/>
          <a:p>
            <a:pPr>
              <a:lnSpc>
                <a:spcPct val="100000"/>
              </a:lnSpc>
            </a:pPr>
            <a:fld id="{5B0C7069-E992-47EB-BD98-AD3A2CF0C8E4}" type="slidenum">
              <a:rPr lang="it-IT" strike="noStrike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952200" y="444960"/>
            <a:ext cx="11098440" cy="2158200"/>
          </a:xfrm>
          <a:prstGeom prst="rect">
            <a:avLst/>
          </a:prstGeom>
        </p:spPr>
        <p:txBody>
          <a:bodyPr lIns="50760" tIns="50760" rIns="50760" bIns="50760" anchor="ctr"/>
          <a:lstStyle/>
          <a:p>
            <a:pPr algn="ctr">
              <a:lnSpc>
                <a:spcPct val="100000"/>
              </a:lnSpc>
            </a:pPr>
            <a:r>
              <a:rPr lang="it-IT" sz="8000" strike="noStrike">
                <a:solidFill>
                  <a:srgbClr val="000000"/>
                </a:solidFill>
                <a:latin typeface="Arial"/>
              </a:rPr>
              <a:t>Fai clic per modificare il formato del testo del titoloTitolo Testo</a:t>
            </a:r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952200" y="2602800"/>
            <a:ext cx="11098440" cy="6285960"/>
          </a:xfrm>
          <a:prstGeom prst="rect">
            <a:avLst/>
          </a:prstGeom>
        </p:spPr>
        <p:txBody>
          <a:bodyPr lIns="50760" tIns="50760" rIns="50760" bIns="50760" anchor="ctr"/>
          <a:lstStyle/>
          <a:p>
            <a:pPr>
              <a:buSzPct val="45000"/>
              <a:buFont typeface="StarSymbol"/>
              <a:buChar char=""/>
            </a:pPr>
            <a:r>
              <a:rPr lang="it-IT" sz="3600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3600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3600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3600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3600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3600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/>
          </a:p>
          <a:p>
            <a:pPr>
              <a:lnSpc>
                <a:spcPct val="100000"/>
              </a:lnSpc>
              <a:buSzPct val="75000"/>
              <a:buFont typeface="StarSymbol"/>
              <a:buChar char=""/>
            </a:pPr>
            <a:r>
              <a:rPr lang="it-IT" sz="3600" strike="noStrike">
                <a:solidFill>
                  <a:srgbClr val="000000"/>
                </a:solidFill>
                <a:latin typeface="Arial"/>
              </a:rPr>
              <a:t>Settimo livello strutturaCorpo livello uno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"/>
            </a:pPr>
            <a:r>
              <a:rPr lang="it-IT" sz="3600" strike="noStrike">
                <a:solidFill>
                  <a:srgbClr val="000000"/>
                </a:solidFill>
                <a:latin typeface="Arial"/>
              </a:rPr>
              <a:t>Corpo livello due</a:t>
            </a:r>
            <a:endParaRPr/>
          </a:p>
          <a:p>
            <a:pPr lvl="2">
              <a:lnSpc>
                <a:spcPct val="100000"/>
              </a:lnSpc>
              <a:buSzPct val="75000"/>
              <a:buFont typeface="StarSymbol"/>
              <a:buChar char=""/>
            </a:pPr>
            <a:r>
              <a:rPr lang="it-IT" sz="3600" strike="noStrike">
                <a:solidFill>
                  <a:srgbClr val="000000"/>
                </a:solidFill>
                <a:latin typeface="Arial"/>
              </a:rPr>
              <a:t>Corpo livello tre</a:t>
            </a:r>
            <a:endParaRPr/>
          </a:p>
          <a:p>
            <a:pPr lvl="3">
              <a:lnSpc>
                <a:spcPct val="100000"/>
              </a:lnSpc>
              <a:buSzPct val="75000"/>
              <a:buFont typeface="StarSymbol"/>
              <a:buChar char=""/>
            </a:pPr>
            <a:r>
              <a:rPr lang="it-IT" sz="3600" strike="noStrike">
                <a:solidFill>
                  <a:srgbClr val="000000"/>
                </a:solidFill>
                <a:latin typeface="Arial"/>
              </a:rPr>
              <a:t>Corpo livello quattro</a:t>
            </a:r>
            <a:endParaRPr/>
          </a:p>
          <a:p>
            <a:pPr lvl="4">
              <a:lnSpc>
                <a:spcPct val="100000"/>
              </a:lnSpc>
              <a:buSzPct val="75000"/>
              <a:buFont typeface="StarSymbol"/>
              <a:buChar char=""/>
            </a:pPr>
            <a:r>
              <a:rPr lang="it-IT" sz="3600" strike="noStrike">
                <a:solidFill>
                  <a:srgbClr val="000000"/>
                </a:solidFill>
                <a:latin typeface="Arial"/>
              </a:rPr>
              <a:t>Corpo livello cinque</a:t>
            </a:r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sldNum"/>
          </p:nvPr>
        </p:nvSpPr>
        <p:spPr>
          <a:xfrm>
            <a:off x="6311160" y="9250920"/>
            <a:ext cx="368280" cy="380520"/>
          </a:xfrm>
          <a:prstGeom prst="rect">
            <a:avLst/>
          </a:prstGeom>
        </p:spPr>
        <p:txBody>
          <a:bodyPr lIns="50760" tIns="50760" rIns="50760" bIns="50760"/>
          <a:lstStyle/>
          <a:p>
            <a:pPr>
              <a:lnSpc>
                <a:spcPct val="100000"/>
              </a:lnSpc>
            </a:pPr>
            <a:fld id="{612CF81D-51C1-48E4-BE44-D8D62F189DF1}" type="slidenum">
              <a:rPr lang="it-IT" strike="noStrike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body"/>
          </p:nvPr>
        </p:nvSpPr>
        <p:spPr>
          <a:xfrm>
            <a:off x="6717240" y="634680"/>
            <a:ext cx="5333040" cy="82281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it-IT" sz="3600">
                <a:latin typeface="Arial"/>
              </a:rPr>
              <a:t>Fai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36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3600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3600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36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36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3600">
                <a:latin typeface="Arial"/>
              </a:rPr>
              <a:t>Settimo livello struttura</a:t>
            </a:r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title"/>
          </p:nvPr>
        </p:nvSpPr>
        <p:spPr>
          <a:xfrm>
            <a:off x="952200" y="635400"/>
            <a:ext cx="5333040" cy="3986640"/>
          </a:xfrm>
          <a:prstGeom prst="rect">
            <a:avLst/>
          </a:prstGeom>
        </p:spPr>
        <p:txBody>
          <a:bodyPr lIns="50760" tIns="50760" rIns="50760" bIns="50760" anchor="b"/>
          <a:lstStyle/>
          <a:p>
            <a:pPr>
              <a:lnSpc>
                <a:spcPct val="100000"/>
              </a:lnSpc>
            </a:pPr>
            <a:r>
              <a:rPr lang="it-IT" sz="6000" strike="noStrike">
                <a:solidFill>
                  <a:srgbClr val="000000"/>
                </a:solidFill>
                <a:latin typeface="Arial"/>
              </a:rPr>
              <a:t>Fai clic per modificare il formato del testo del titoloTitolo Testo</a:t>
            </a:r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952200" y="4761720"/>
            <a:ext cx="5333040" cy="4101480"/>
          </a:xfrm>
          <a:prstGeom prst="rect">
            <a:avLst/>
          </a:prstGeom>
        </p:spPr>
        <p:txBody>
          <a:bodyPr lIns="50760" tIns="50760" rIns="50760" bIns="50760"/>
          <a:lstStyle/>
          <a:p>
            <a:pPr>
              <a:buSzPct val="45000"/>
              <a:buFont typeface="StarSymbol"/>
              <a:buChar char=""/>
            </a:pPr>
            <a:r>
              <a:rPr lang="it-IT" sz="3200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3200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3200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3200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3200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3200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3200" strike="noStrike">
                <a:solidFill>
                  <a:srgbClr val="000000"/>
                </a:solidFill>
                <a:latin typeface="Arial"/>
              </a:rPr>
              <a:t>Settimo livello strutturaCorpo livello uno</a:t>
            </a:r>
            <a:endParaRPr/>
          </a:p>
          <a:p>
            <a:r>
              <a:rPr lang="it-IT" sz="3200" strike="noStrike">
                <a:solidFill>
                  <a:srgbClr val="000000"/>
                </a:solidFill>
                <a:latin typeface="Arial"/>
              </a:rPr>
              <a:t>Corpo livello due</a:t>
            </a:r>
            <a:endParaRPr/>
          </a:p>
          <a:p>
            <a:r>
              <a:rPr lang="it-IT" sz="3200" strike="noStrike">
                <a:solidFill>
                  <a:srgbClr val="000000"/>
                </a:solidFill>
                <a:latin typeface="Arial"/>
              </a:rPr>
              <a:t>Corpo livello tre</a:t>
            </a:r>
            <a:endParaRPr/>
          </a:p>
          <a:p>
            <a:r>
              <a:rPr lang="it-IT" sz="3200" strike="noStrike">
                <a:solidFill>
                  <a:srgbClr val="000000"/>
                </a:solidFill>
                <a:latin typeface="Arial"/>
              </a:rPr>
              <a:t>Corpo livello quattro</a:t>
            </a:r>
            <a:endParaRPr/>
          </a:p>
          <a:p>
            <a:r>
              <a:rPr lang="it-IT" sz="3200" strike="noStrike">
                <a:solidFill>
                  <a:srgbClr val="000000"/>
                </a:solidFill>
                <a:latin typeface="Arial"/>
              </a:rPr>
              <a:t>Corpo livello cinque</a:t>
            </a:r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sldNum"/>
          </p:nvPr>
        </p:nvSpPr>
        <p:spPr>
          <a:xfrm>
            <a:off x="6311160" y="9250920"/>
            <a:ext cx="368280" cy="380520"/>
          </a:xfrm>
          <a:prstGeom prst="rect">
            <a:avLst/>
          </a:prstGeom>
        </p:spPr>
        <p:txBody>
          <a:bodyPr lIns="50760" tIns="50760" rIns="50760" bIns="50760"/>
          <a:lstStyle/>
          <a:p>
            <a:pPr>
              <a:lnSpc>
                <a:spcPct val="100000"/>
              </a:lnSpc>
            </a:pPr>
            <a:fld id="{59CC0B4C-8F98-4C45-ACDF-BDC2DA12A90C}" type="slidenum">
              <a:rPr lang="it-IT" strike="noStrike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asted-image.tiff"/>
          <p:cNvPicPr/>
          <p:nvPr/>
        </p:nvPicPr>
        <p:blipFill>
          <a:blip r:embed="rId2" cstate="print"/>
          <a:stretch/>
        </p:blipFill>
        <p:spPr>
          <a:xfrm>
            <a:off x="-518760" y="-29160"/>
            <a:ext cx="14040720" cy="9810720"/>
          </a:xfrm>
          <a:prstGeom prst="rect">
            <a:avLst/>
          </a:prstGeom>
          <a:ln w="12600">
            <a:noFill/>
          </a:ln>
        </p:spPr>
      </p:pic>
      <p:sp>
        <p:nvSpPr>
          <p:cNvPr id="151" name="CustomShape 1"/>
          <p:cNvSpPr/>
          <p:nvPr/>
        </p:nvSpPr>
        <p:spPr>
          <a:xfrm>
            <a:off x="2613174" y="3291830"/>
            <a:ext cx="8762040" cy="1442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ctr"/>
          <a:lstStyle/>
          <a:p>
            <a:pPr>
              <a:lnSpc>
                <a:spcPct val="100000"/>
              </a:lnSpc>
            </a:pPr>
            <a:r>
              <a:rPr lang="it-IT" sz="7200" strike="noStrike" dirty="0" smtClean="0">
                <a:solidFill>
                  <a:srgbClr val="002060"/>
                </a:solidFill>
                <a:latin typeface="Segoe Print"/>
                <a:ea typeface="Snell Roundhand"/>
              </a:rPr>
              <a:t>(The </a:t>
            </a:r>
            <a:r>
              <a:rPr lang="it-IT" sz="7200" strike="noStrike" dirty="0" err="1" smtClean="0">
                <a:solidFill>
                  <a:srgbClr val="002060"/>
                </a:solidFill>
                <a:latin typeface="Segoe Print"/>
                <a:ea typeface="Snell Roundhand"/>
              </a:rPr>
              <a:t>Betrothed</a:t>
            </a:r>
            <a:r>
              <a:rPr lang="it-IT" sz="7200" strike="noStrike" dirty="0" smtClean="0">
                <a:solidFill>
                  <a:srgbClr val="002060"/>
                </a:solidFill>
                <a:latin typeface="Segoe Print"/>
                <a:ea typeface="Snell Roundhand"/>
              </a:rPr>
              <a:t>) </a:t>
            </a:r>
            <a:endParaRPr sz="7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49078" y="915566"/>
            <a:ext cx="94330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 smtClean="0">
                <a:solidFill>
                  <a:srgbClr val="0070C0"/>
                </a:solidFill>
                <a:latin typeface="Segoe Print"/>
              </a:rPr>
              <a:t>I Promessi Sposi</a:t>
            </a:r>
            <a:endParaRPr lang="it-IT" sz="8800" dirty="0">
              <a:solidFill>
                <a:srgbClr val="0070C0"/>
              </a:solidFill>
              <a:latin typeface="Segoe Print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-2781000" y="6728760"/>
            <a:ext cx="129240" cy="421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1" name="Immagine 1"/>
          <p:cNvPicPr/>
          <p:nvPr/>
        </p:nvPicPr>
        <p:blipFill>
          <a:blip r:embed="rId2" cstate="print"/>
          <a:stretch/>
        </p:blipFill>
        <p:spPr>
          <a:xfrm>
            <a:off x="6357590" y="360"/>
            <a:ext cx="6645610" cy="9752040"/>
          </a:xfrm>
          <a:prstGeom prst="rect">
            <a:avLst/>
          </a:prstGeom>
          <a:ln>
            <a:noFill/>
          </a:ln>
        </p:spPr>
      </p:pic>
      <p:pic>
        <p:nvPicPr>
          <p:cNvPr id="182" name="Immagine 2"/>
          <p:cNvPicPr/>
          <p:nvPr/>
        </p:nvPicPr>
        <p:blipFill>
          <a:blip r:embed="rId3" cstate="print"/>
          <a:stretch/>
        </p:blipFill>
        <p:spPr>
          <a:xfrm>
            <a:off x="0" y="0"/>
            <a:ext cx="6357590" cy="9751320"/>
          </a:xfrm>
          <a:prstGeom prst="rect">
            <a:avLst/>
          </a:prstGeom>
          <a:ln>
            <a:noFill/>
          </a:ln>
        </p:spPr>
      </p:pic>
      <p:sp>
        <p:nvSpPr>
          <p:cNvPr id="183" name="CustomShape 2"/>
          <p:cNvSpPr/>
          <p:nvPr/>
        </p:nvSpPr>
        <p:spPr>
          <a:xfrm>
            <a:off x="5760" y="6825600"/>
            <a:ext cx="6114240" cy="1814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b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it-IT" sz="4800" b="1" strike="noStrik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/>
                <a:ea typeface="Times New Roman"/>
              </a:rPr>
              <a:t>Lucia </a:t>
            </a:r>
            <a:r>
              <a:rPr lang="it-IT" sz="4800" b="1" strike="noStrike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/>
                <a:ea typeface="Times New Roman"/>
              </a:rPr>
              <a:t>Mondella</a:t>
            </a:r>
            <a:endParaRPr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4" name="TextShape 3"/>
          <p:cNvSpPr txBox="1"/>
          <p:nvPr/>
        </p:nvSpPr>
        <p:spPr>
          <a:xfrm>
            <a:off x="6803280" y="-288000"/>
            <a:ext cx="6012720" cy="18000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b"/>
          <a:lstStyle/>
          <a:p>
            <a:pPr>
              <a:lnSpc>
                <a:spcPct val="100000"/>
              </a:lnSpc>
            </a:pPr>
            <a:r>
              <a:rPr lang="it-IT" sz="4800" b="1" strike="noStrike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Print"/>
                <a:ea typeface="Times New Roman"/>
              </a:rPr>
              <a:t>Lorenzo </a:t>
            </a:r>
            <a:r>
              <a:rPr lang="it-IT" sz="4800" b="1" strike="noStrike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Print"/>
                <a:ea typeface="Times New Roman"/>
              </a:rPr>
              <a:t>Tramaglino</a:t>
            </a:r>
            <a:endParaRPr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-2781000" y="2631600"/>
            <a:ext cx="871920" cy="247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2"/>
          <p:cNvSpPr/>
          <p:nvPr/>
        </p:nvSpPr>
        <p:spPr>
          <a:xfrm>
            <a:off x="-2781000" y="2631600"/>
            <a:ext cx="871920" cy="247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7" name="image6.jpg"/>
          <p:cNvPicPr/>
          <p:nvPr/>
        </p:nvPicPr>
        <p:blipFill>
          <a:blip r:embed="rId2" cstate="print"/>
          <a:stretch/>
        </p:blipFill>
        <p:spPr>
          <a:xfrm>
            <a:off x="6429598" y="21600"/>
            <a:ext cx="6551642" cy="9752400"/>
          </a:xfrm>
          <a:prstGeom prst="rect">
            <a:avLst/>
          </a:prstGeom>
          <a:ln w="12600">
            <a:noFill/>
          </a:ln>
        </p:spPr>
      </p:pic>
      <p:pic>
        <p:nvPicPr>
          <p:cNvPr id="188" name="image9.jpg"/>
          <p:cNvPicPr/>
          <p:nvPr/>
        </p:nvPicPr>
        <p:blipFill>
          <a:blip r:embed="rId3" cstate="print"/>
          <a:stretch/>
        </p:blipFill>
        <p:spPr>
          <a:xfrm>
            <a:off x="0" y="0"/>
            <a:ext cx="6264000" cy="9784440"/>
          </a:xfrm>
          <a:prstGeom prst="rect">
            <a:avLst/>
          </a:prstGeom>
          <a:ln w="12600">
            <a:noFill/>
          </a:ln>
        </p:spPr>
      </p:pic>
      <p:sp>
        <p:nvSpPr>
          <p:cNvPr id="189" name="CustomShape 3"/>
          <p:cNvSpPr/>
          <p:nvPr/>
        </p:nvSpPr>
        <p:spPr>
          <a:xfrm>
            <a:off x="8085782" y="0"/>
            <a:ext cx="5947200" cy="833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ctr"/>
          <a:lstStyle/>
          <a:p>
            <a:pPr algn="ctr">
              <a:lnSpc>
                <a:spcPct val="100000"/>
              </a:lnSpc>
            </a:pPr>
            <a:r>
              <a:rPr lang="it-IT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L’Innominato</a:t>
            </a:r>
            <a:endParaRPr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90" name="TextShape 4"/>
          <p:cNvSpPr txBox="1"/>
          <p:nvPr/>
        </p:nvSpPr>
        <p:spPr>
          <a:xfrm>
            <a:off x="452934" y="0"/>
            <a:ext cx="4277880" cy="83412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/>
          <a:lstStyle/>
          <a:p>
            <a:pPr>
              <a:lnSpc>
                <a:spcPct val="100000"/>
              </a:lnSpc>
            </a:pPr>
            <a:r>
              <a:rPr lang="it-IT" sz="4800" b="1" strike="noStrike" dirty="0">
                <a:solidFill>
                  <a:srgbClr val="000000"/>
                </a:solidFill>
                <a:latin typeface="Segoe Print"/>
                <a:ea typeface="Times New Roman"/>
              </a:rPr>
              <a:t>Don Rodrigo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1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ateriale grezzo finale manzoni\fed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290" y="5287558"/>
            <a:ext cx="6612350" cy="440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" name="TextShape 1"/>
          <p:cNvSpPr txBox="1"/>
          <p:nvPr/>
        </p:nvSpPr>
        <p:spPr>
          <a:xfrm>
            <a:off x="1461046" y="2787774"/>
            <a:ext cx="9432000" cy="3482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10000" dirty="0">
                <a:latin typeface="Century Schoolbook"/>
              </a:rPr>
              <a:t>The </a:t>
            </a:r>
            <a:r>
              <a:rPr lang="it-IT" sz="10000" dirty="0" err="1">
                <a:latin typeface="Century Schoolbook"/>
              </a:rPr>
              <a:t>message</a:t>
            </a:r>
            <a:endParaRPr dirty="0"/>
          </a:p>
        </p:txBody>
      </p:sp>
      <p:sp>
        <p:nvSpPr>
          <p:cNvPr id="193" name="TextShape 3"/>
          <p:cNvSpPr txBox="1"/>
          <p:nvPr/>
        </p:nvSpPr>
        <p:spPr>
          <a:xfrm>
            <a:off x="-1691640" y="3422160"/>
            <a:ext cx="612720" cy="602640"/>
          </a:xfrm>
          <a:prstGeom prst="rect">
            <a:avLst/>
          </a:prstGeom>
          <a:noFill/>
          <a:ln>
            <a:noFill/>
          </a:ln>
        </p:spPr>
      </p:sp>
      <p:sp>
        <p:nvSpPr>
          <p:cNvPr id="6" name="CasellaDiTesto 5"/>
          <p:cNvSpPr txBox="1"/>
          <p:nvPr/>
        </p:nvSpPr>
        <p:spPr>
          <a:xfrm>
            <a:off x="668958" y="915566"/>
            <a:ext cx="11233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Renzo and Lucia are a </a:t>
            </a:r>
            <a:r>
              <a:rPr lang="it-IT" sz="6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humble</a:t>
            </a:r>
            <a:r>
              <a:rPr lang="it-IT" sz="6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 </a:t>
            </a:r>
            <a:r>
              <a:rPr lang="it-IT" sz="6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couple</a:t>
            </a:r>
            <a:r>
              <a:rPr lang="it-IT" sz="6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.</a:t>
            </a:r>
            <a:endParaRPr lang="it-IT" sz="6000" dirty="0"/>
          </a:p>
        </p:txBody>
      </p:sp>
      <p:sp>
        <p:nvSpPr>
          <p:cNvPr id="7" name="Rettangolo 6"/>
          <p:cNvSpPr/>
          <p:nvPr/>
        </p:nvSpPr>
        <p:spPr>
          <a:xfrm>
            <a:off x="452934" y="2931790"/>
            <a:ext cx="120137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6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They</a:t>
            </a:r>
            <a:r>
              <a:rPr lang="it-IT" sz="6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 </a:t>
            </a:r>
            <a:r>
              <a:rPr lang="it-IT" sz="6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had</a:t>
            </a:r>
            <a:r>
              <a:rPr lang="it-IT" sz="6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 </a:t>
            </a:r>
            <a:r>
              <a:rPr lang="it-IT" sz="6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to</a:t>
            </a:r>
            <a:r>
              <a:rPr lang="it-IT" sz="6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 face </a:t>
            </a:r>
            <a:r>
              <a:rPr lang="it-IT" sz="6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many</a:t>
            </a:r>
            <a:r>
              <a:rPr lang="it-IT" sz="6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 </a:t>
            </a:r>
            <a:r>
              <a:rPr lang="it-IT" sz="6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difficulties</a:t>
            </a:r>
            <a:r>
              <a:rPr lang="it-IT" sz="6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. </a:t>
            </a:r>
            <a:endParaRPr lang="it-IT" sz="6000" dirty="0"/>
          </a:p>
        </p:txBody>
      </p:sp>
      <p:sp>
        <p:nvSpPr>
          <p:cNvPr id="8" name="Rettangolo 7"/>
          <p:cNvSpPr/>
          <p:nvPr/>
        </p:nvSpPr>
        <p:spPr>
          <a:xfrm>
            <a:off x="452934" y="4299942"/>
            <a:ext cx="11737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6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They</a:t>
            </a:r>
            <a:r>
              <a:rPr lang="it-IT" sz="6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 </a:t>
            </a:r>
            <a:r>
              <a:rPr lang="it-IT" sz="6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made</a:t>
            </a:r>
            <a:r>
              <a:rPr lang="it-IT" sz="6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 </a:t>
            </a:r>
            <a:r>
              <a:rPr lang="it-IT" sz="6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it</a:t>
            </a:r>
            <a:r>
              <a:rPr lang="it-IT" sz="6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 </a:t>
            </a:r>
            <a:r>
              <a:rPr lang="it-IT" sz="6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thanks</a:t>
            </a:r>
            <a:r>
              <a:rPr lang="it-IT" sz="6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 </a:t>
            </a:r>
            <a:r>
              <a:rPr lang="it-IT" sz="6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to</a:t>
            </a:r>
            <a:r>
              <a:rPr lang="it-IT" sz="6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 </a:t>
            </a:r>
            <a:r>
              <a:rPr lang="it-IT" sz="6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their</a:t>
            </a:r>
            <a:r>
              <a:rPr lang="it-IT" sz="6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 </a:t>
            </a:r>
            <a:r>
              <a:rPr lang="it-IT" sz="6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faith</a:t>
            </a:r>
            <a:r>
              <a:rPr lang="it-IT" sz="6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 in </a:t>
            </a:r>
            <a:r>
              <a:rPr lang="it-IT" sz="6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God</a:t>
            </a:r>
            <a:r>
              <a:rPr lang="it-IT" sz="6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, </a:t>
            </a:r>
            <a:r>
              <a:rPr lang="it-IT" sz="6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because</a:t>
            </a:r>
            <a:r>
              <a:rPr lang="it-IT" sz="6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 </a:t>
            </a:r>
            <a:r>
              <a:rPr lang="it-IT" sz="6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it</a:t>
            </a:r>
            <a:r>
              <a:rPr lang="it-IT" sz="6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 </a:t>
            </a:r>
            <a:r>
              <a:rPr lang="it-IT" sz="6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lessens</a:t>
            </a:r>
            <a:r>
              <a:rPr lang="it-IT" sz="6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 </a:t>
            </a:r>
            <a:r>
              <a:rPr lang="it-IT" sz="6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human</a:t>
            </a:r>
            <a:r>
              <a:rPr lang="it-IT" sz="6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 </a:t>
            </a:r>
            <a:r>
              <a:rPr lang="it-IT" sz="6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sufferings</a:t>
            </a:r>
            <a:r>
              <a:rPr lang="it-IT" sz="6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/>
              </a:rPr>
              <a:t>.</a:t>
            </a:r>
            <a:endParaRPr lang="it-IT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189720" y="444240"/>
            <a:ext cx="11860920" cy="21582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ctr"/>
          <a:lstStyle/>
          <a:p>
            <a:pPr>
              <a:lnSpc>
                <a:spcPct val="100000"/>
              </a:lnSpc>
            </a:pPr>
            <a:r>
              <a:rPr lang="it-IT" sz="7200" b="1" i="1" strike="noStrike" dirty="0">
                <a:solidFill>
                  <a:srgbClr val="FF0000"/>
                </a:solidFill>
                <a:latin typeface="Segoe Script"/>
                <a:ea typeface="Times New Roman"/>
              </a:rPr>
              <a:t>Alessandro Manzoni…</a:t>
            </a:r>
            <a:endParaRPr sz="7200" dirty="0"/>
          </a:p>
        </p:txBody>
      </p:sp>
      <p:sp>
        <p:nvSpPr>
          <p:cNvPr id="154" name="TextShape 2"/>
          <p:cNvSpPr txBox="1"/>
          <p:nvPr/>
        </p:nvSpPr>
        <p:spPr>
          <a:xfrm>
            <a:off x="389974" y="2537519"/>
            <a:ext cx="5760180" cy="196524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ctr"/>
          <a:lstStyle/>
          <a:p>
            <a:r>
              <a:rPr lang="it-IT" sz="3200" strike="noStrike" dirty="0" smtClean="0">
                <a:solidFill>
                  <a:srgbClr val="000000"/>
                </a:solidFill>
                <a:latin typeface="Segoe Print"/>
                <a:ea typeface="Times New Roman"/>
              </a:rPr>
              <a:t>He </a:t>
            </a:r>
            <a:r>
              <a:rPr lang="it-IT" sz="3200" strike="noStrike" dirty="0" err="1">
                <a:solidFill>
                  <a:srgbClr val="000000"/>
                </a:solidFill>
                <a:latin typeface="Segoe Print"/>
                <a:ea typeface="Times New Roman"/>
              </a:rPr>
              <a:t>was</a:t>
            </a:r>
            <a:r>
              <a:rPr lang="it-IT" sz="3200" strike="noStrike" dirty="0">
                <a:solidFill>
                  <a:srgbClr val="000000"/>
                </a:solidFill>
                <a:latin typeface="Segoe Print"/>
                <a:ea typeface="Times New Roman"/>
              </a:rPr>
              <a:t> </a:t>
            </a:r>
            <a:r>
              <a:rPr lang="it-IT" sz="3200" strike="noStrike" dirty="0" err="1">
                <a:solidFill>
                  <a:srgbClr val="000000"/>
                </a:solidFill>
                <a:latin typeface="Segoe Print"/>
                <a:ea typeface="Times New Roman"/>
              </a:rPr>
              <a:t>born</a:t>
            </a:r>
            <a:r>
              <a:rPr lang="it-IT" sz="3200" strike="noStrike" dirty="0">
                <a:solidFill>
                  <a:srgbClr val="000000"/>
                </a:solidFill>
                <a:latin typeface="Segoe Print"/>
                <a:ea typeface="Times New Roman"/>
              </a:rPr>
              <a:t> in Milan </a:t>
            </a:r>
            <a:r>
              <a:rPr lang="it-IT" sz="3200" strike="noStrike" dirty="0" smtClean="0">
                <a:solidFill>
                  <a:srgbClr val="000000"/>
                </a:solidFill>
                <a:latin typeface="Segoe Print"/>
                <a:ea typeface="Times New Roman"/>
              </a:rPr>
              <a:t>in</a:t>
            </a:r>
          </a:p>
          <a:p>
            <a:r>
              <a:rPr lang="it-IT" sz="3200" strike="noStrike" dirty="0" smtClean="0">
                <a:solidFill>
                  <a:srgbClr val="000000"/>
                </a:solidFill>
                <a:latin typeface="Segoe Print"/>
                <a:ea typeface="Times New Roman"/>
              </a:rPr>
              <a:t>1785 </a:t>
            </a:r>
            <a:r>
              <a:rPr lang="it-IT" sz="3200" strike="noStrike" dirty="0">
                <a:solidFill>
                  <a:srgbClr val="000000"/>
                </a:solidFill>
                <a:latin typeface="Segoe Print"/>
                <a:ea typeface="Times New Roman"/>
              </a:rPr>
              <a:t>and </a:t>
            </a:r>
            <a:r>
              <a:rPr lang="it-IT" sz="3200" strike="noStrike" dirty="0" err="1">
                <a:solidFill>
                  <a:srgbClr val="000000"/>
                </a:solidFill>
                <a:latin typeface="Segoe Print"/>
                <a:ea typeface="Times New Roman"/>
              </a:rPr>
              <a:t>died</a:t>
            </a:r>
            <a:r>
              <a:rPr lang="it-IT" sz="3200" strike="noStrike" dirty="0">
                <a:solidFill>
                  <a:srgbClr val="000000"/>
                </a:solidFill>
                <a:latin typeface="Segoe Print"/>
                <a:ea typeface="Times New Roman"/>
              </a:rPr>
              <a:t> in 1873.</a:t>
            </a:r>
            <a:endParaRPr sz="3200" dirty="0"/>
          </a:p>
        </p:txBody>
      </p:sp>
      <p:sp>
        <p:nvSpPr>
          <p:cNvPr id="155" name="CustomShape 3"/>
          <p:cNvSpPr/>
          <p:nvPr/>
        </p:nvSpPr>
        <p:spPr>
          <a:xfrm>
            <a:off x="389974" y="4083918"/>
            <a:ext cx="5825800" cy="1799928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it-IT" sz="3200" strike="noStrike" dirty="0" smtClean="0">
                <a:solidFill>
                  <a:srgbClr val="000000"/>
                </a:solidFill>
                <a:latin typeface="Segoe Print"/>
                <a:ea typeface="Times New Roman"/>
              </a:rPr>
              <a:t>He </a:t>
            </a:r>
            <a:r>
              <a:rPr lang="it-IT" sz="3200" strike="noStrike" dirty="0" err="1">
                <a:solidFill>
                  <a:srgbClr val="000000"/>
                </a:solidFill>
                <a:latin typeface="Segoe Print"/>
                <a:ea typeface="Times New Roman"/>
              </a:rPr>
              <a:t>is</a:t>
            </a:r>
            <a:r>
              <a:rPr lang="it-IT" sz="3200" strike="noStrike" dirty="0">
                <a:solidFill>
                  <a:srgbClr val="000000"/>
                </a:solidFill>
                <a:latin typeface="Segoe Print"/>
                <a:ea typeface="Times New Roman"/>
              </a:rPr>
              <a:t> </a:t>
            </a:r>
            <a:r>
              <a:rPr lang="it-IT" sz="3200" strike="noStrike" dirty="0" err="1">
                <a:solidFill>
                  <a:srgbClr val="000000"/>
                </a:solidFill>
                <a:latin typeface="Segoe Print"/>
                <a:ea typeface="Times New Roman"/>
              </a:rPr>
              <a:t>one</a:t>
            </a:r>
            <a:r>
              <a:rPr lang="it-IT" sz="3200" strike="noStrike" dirty="0">
                <a:solidFill>
                  <a:srgbClr val="000000"/>
                </a:solidFill>
                <a:latin typeface="Segoe Print"/>
                <a:ea typeface="Times New Roman"/>
              </a:rPr>
              <a:t> of the </a:t>
            </a:r>
            <a:r>
              <a:rPr lang="it-IT" sz="3200" strike="noStrike" dirty="0" err="1">
                <a:solidFill>
                  <a:srgbClr val="000000"/>
                </a:solidFill>
                <a:latin typeface="Segoe Print"/>
                <a:ea typeface="Times New Roman"/>
              </a:rPr>
              <a:t>most</a:t>
            </a:r>
            <a:r>
              <a:rPr lang="it-IT" sz="3200" strike="noStrike" dirty="0">
                <a:solidFill>
                  <a:srgbClr val="000000"/>
                </a:solidFill>
                <a:latin typeface="Segoe Print"/>
                <a:ea typeface="Times New Roman"/>
              </a:rPr>
              <a:t> </a:t>
            </a:r>
            <a:r>
              <a:rPr lang="it-IT" sz="3200" strike="noStrike" dirty="0" smtClean="0">
                <a:solidFill>
                  <a:srgbClr val="000000"/>
                </a:solidFill>
                <a:latin typeface="Segoe Print"/>
                <a:ea typeface="Times New Roman"/>
              </a:rPr>
              <a:t>   </a:t>
            </a:r>
            <a:r>
              <a:rPr lang="it-IT" sz="3200" strike="noStrike" dirty="0" err="1" smtClean="0">
                <a:solidFill>
                  <a:srgbClr val="000000"/>
                </a:solidFill>
                <a:latin typeface="Segoe Print"/>
                <a:ea typeface="Times New Roman"/>
              </a:rPr>
              <a:t>important</a:t>
            </a:r>
            <a:r>
              <a:rPr lang="it-IT" sz="3200" strike="noStrike" dirty="0" smtClean="0">
                <a:solidFill>
                  <a:srgbClr val="000000"/>
                </a:solidFill>
                <a:latin typeface="Segoe Print"/>
                <a:ea typeface="Times New Roman"/>
              </a:rPr>
              <a:t>  </a:t>
            </a:r>
            <a:r>
              <a:rPr lang="it-IT" sz="3200" strike="noStrike" dirty="0" err="1">
                <a:solidFill>
                  <a:srgbClr val="000000"/>
                </a:solidFill>
                <a:latin typeface="Segoe Print"/>
                <a:ea typeface="Times New Roman"/>
              </a:rPr>
              <a:t>Italian</a:t>
            </a:r>
            <a:r>
              <a:rPr lang="it-IT" sz="3200" strike="noStrike" dirty="0">
                <a:solidFill>
                  <a:srgbClr val="000000"/>
                </a:solidFill>
                <a:latin typeface="Segoe Print"/>
                <a:ea typeface="Times New Roman"/>
              </a:rPr>
              <a:t> </a:t>
            </a:r>
            <a:r>
              <a:rPr lang="it-IT" sz="3200" strike="noStrike" dirty="0" err="1">
                <a:solidFill>
                  <a:srgbClr val="000000"/>
                </a:solidFill>
                <a:latin typeface="Segoe Print"/>
                <a:ea typeface="Times New Roman"/>
              </a:rPr>
              <a:t>authors</a:t>
            </a:r>
            <a:r>
              <a:rPr lang="it-IT" sz="3200" strike="noStrike" dirty="0">
                <a:solidFill>
                  <a:srgbClr val="000000"/>
                </a:solidFill>
                <a:latin typeface="Segoe Print"/>
                <a:ea typeface="Times New Roman"/>
              </a:rPr>
              <a:t>.</a:t>
            </a:r>
            <a:endParaRPr sz="3200" dirty="0"/>
          </a:p>
        </p:txBody>
      </p:sp>
      <p:sp>
        <p:nvSpPr>
          <p:cNvPr id="156" name="CustomShape 4"/>
          <p:cNvSpPr/>
          <p:nvPr/>
        </p:nvSpPr>
        <p:spPr>
          <a:xfrm>
            <a:off x="363908" y="5895228"/>
            <a:ext cx="6527520" cy="2894786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ctr"/>
          <a:lstStyle/>
          <a:p>
            <a:pPr>
              <a:lnSpc>
                <a:spcPct val="100000"/>
              </a:lnSpc>
            </a:pPr>
            <a:r>
              <a:rPr lang="it-IT" sz="3200" strike="noStrike" dirty="0" smtClean="0">
                <a:solidFill>
                  <a:srgbClr val="000000"/>
                </a:solidFill>
                <a:latin typeface="Segoe Print"/>
                <a:ea typeface="Times New Roman"/>
              </a:rPr>
              <a:t>He </a:t>
            </a:r>
            <a:r>
              <a:rPr lang="it-IT" sz="3200" strike="noStrike" dirty="0" err="1">
                <a:solidFill>
                  <a:srgbClr val="000000"/>
                </a:solidFill>
                <a:latin typeface="Segoe Print"/>
                <a:ea typeface="Times New Roman"/>
              </a:rPr>
              <a:t>used</a:t>
            </a:r>
            <a:r>
              <a:rPr lang="it-IT" sz="3200" strike="noStrike" dirty="0">
                <a:solidFill>
                  <a:srgbClr val="000000"/>
                </a:solidFill>
                <a:latin typeface="Segoe Print"/>
                <a:ea typeface="Times New Roman"/>
              </a:rPr>
              <a:t> to be an </a:t>
            </a:r>
            <a:r>
              <a:rPr lang="it-IT" sz="3200" strike="noStrike" dirty="0" err="1">
                <a:solidFill>
                  <a:srgbClr val="000000"/>
                </a:solidFill>
                <a:latin typeface="Segoe Print"/>
                <a:ea typeface="Times New Roman"/>
              </a:rPr>
              <a:t>atheist</a:t>
            </a:r>
            <a:r>
              <a:rPr lang="it-IT" sz="3200" strike="noStrike" dirty="0">
                <a:solidFill>
                  <a:srgbClr val="000000"/>
                </a:solidFill>
                <a:latin typeface="Segoe Print"/>
                <a:ea typeface="Times New Roman"/>
              </a:rPr>
              <a:t> </a:t>
            </a:r>
            <a:r>
              <a:rPr lang="it-IT" sz="3200" strike="noStrike" dirty="0" err="1">
                <a:solidFill>
                  <a:srgbClr val="000000"/>
                </a:solidFill>
                <a:latin typeface="Segoe Print"/>
                <a:ea typeface="Times New Roman"/>
              </a:rPr>
              <a:t>until</a:t>
            </a:r>
            <a:r>
              <a:rPr lang="it-IT" sz="3200" strike="noStrike" dirty="0">
                <a:solidFill>
                  <a:srgbClr val="000000"/>
                </a:solidFill>
                <a:latin typeface="Segoe Print"/>
                <a:ea typeface="Times New Roman"/>
              </a:rPr>
              <a:t> 1810 </a:t>
            </a:r>
            <a:r>
              <a:rPr lang="it-IT" sz="3200" strike="noStrike" dirty="0" err="1">
                <a:solidFill>
                  <a:srgbClr val="000000"/>
                </a:solidFill>
                <a:latin typeface="Segoe Print"/>
                <a:ea typeface="Times New Roman"/>
              </a:rPr>
              <a:t>when</a:t>
            </a:r>
            <a:r>
              <a:rPr lang="it-IT" sz="3200" strike="noStrike" dirty="0">
                <a:solidFill>
                  <a:srgbClr val="000000"/>
                </a:solidFill>
                <a:latin typeface="Segoe Print"/>
                <a:ea typeface="Times New Roman"/>
              </a:rPr>
              <a:t> he </a:t>
            </a:r>
            <a:r>
              <a:rPr lang="it-IT" sz="3200" strike="noStrike" dirty="0" err="1">
                <a:solidFill>
                  <a:srgbClr val="000000"/>
                </a:solidFill>
                <a:latin typeface="Segoe Print"/>
                <a:ea typeface="Times New Roman"/>
              </a:rPr>
              <a:t>converted</a:t>
            </a:r>
            <a:r>
              <a:rPr lang="it-IT" sz="3200" strike="noStrike" dirty="0">
                <a:solidFill>
                  <a:srgbClr val="000000"/>
                </a:solidFill>
                <a:latin typeface="Segoe Print"/>
                <a:ea typeface="Times New Roman"/>
              </a:rPr>
              <a:t> to </a:t>
            </a:r>
            <a:r>
              <a:rPr lang="it-IT" sz="3200" strike="noStrike" dirty="0" err="1">
                <a:solidFill>
                  <a:srgbClr val="000000"/>
                </a:solidFill>
                <a:latin typeface="Segoe Print"/>
                <a:ea typeface="Times New Roman"/>
              </a:rPr>
              <a:t>Catholicism</a:t>
            </a:r>
            <a:r>
              <a:rPr lang="it-IT" sz="3200" strike="noStrike" dirty="0">
                <a:solidFill>
                  <a:srgbClr val="000000"/>
                </a:solidFill>
                <a:latin typeface="Segoe Print"/>
                <a:ea typeface="Times New Roman"/>
              </a:rPr>
              <a:t> and </a:t>
            </a:r>
            <a:r>
              <a:rPr lang="it-IT" sz="3200" strike="noStrike" dirty="0" err="1">
                <a:solidFill>
                  <a:srgbClr val="000000"/>
                </a:solidFill>
                <a:latin typeface="Segoe Print"/>
                <a:ea typeface="Times New Roman"/>
              </a:rPr>
              <a:t>changed</a:t>
            </a:r>
            <a:r>
              <a:rPr lang="it-IT" sz="3200" strike="noStrike" dirty="0">
                <a:solidFill>
                  <a:srgbClr val="000000"/>
                </a:solidFill>
                <a:latin typeface="Segoe Print"/>
                <a:ea typeface="Times New Roman"/>
              </a:rPr>
              <a:t> </a:t>
            </a:r>
            <a:r>
              <a:rPr lang="it-IT" sz="3200" strike="noStrike" dirty="0" err="1">
                <a:solidFill>
                  <a:srgbClr val="000000"/>
                </a:solidFill>
                <a:latin typeface="Segoe Print"/>
                <a:ea typeface="Times New Roman"/>
              </a:rPr>
              <a:t>his</a:t>
            </a:r>
            <a:r>
              <a:rPr lang="it-IT" sz="3200" strike="noStrike" dirty="0">
                <a:solidFill>
                  <a:srgbClr val="000000"/>
                </a:solidFill>
                <a:latin typeface="Segoe Print"/>
                <a:ea typeface="Times New Roman"/>
              </a:rPr>
              <a:t> </a:t>
            </a:r>
            <a:r>
              <a:rPr lang="it-IT" sz="3200" strike="noStrike" dirty="0" err="1">
                <a:solidFill>
                  <a:srgbClr val="000000"/>
                </a:solidFill>
                <a:latin typeface="Segoe Print"/>
                <a:ea typeface="Times New Roman"/>
              </a:rPr>
              <a:t>ideals</a:t>
            </a:r>
            <a:r>
              <a:rPr lang="it-IT" sz="3200" strike="noStrike" dirty="0">
                <a:solidFill>
                  <a:srgbClr val="000000"/>
                </a:solidFill>
                <a:latin typeface="Segoe Print"/>
                <a:ea typeface="Times New Roman"/>
              </a:rPr>
              <a:t>.</a:t>
            </a:r>
            <a:endParaRPr dirty="0"/>
          </a:p>
        </p:txBody>
      </p:sp>
      <p:pic>
        <p:nvPicPr>
          <p:cNvPr id="152" name="Alessandro_Manzoni.jpg"/>
          <p:cNvPicPr/>
          <p:nvPr/>
        </p:nvPicPr>
        <p:blipFill>
          <a:blip r:embed="rId2" cstate="print"/>
          <a:srcRect t="113043" b="113043"/>
          <a:stretch/>
        </p:blipFill>
        <p:spPr>
          <a:xfrm>
            <a:off x="6933654" y="2257200"/>
            <a:ext cx="5333040" cy="628560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E:\materiale grezzo finale manzoni\Alessandro_Manzo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386" y="2537519"/>
            <a:ext cx="4777308" cy="615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154" grpId="0"/>
      <p:bldP spid="155" grpId="0"/>
      <p:bldP spid="1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850320" y="423000"/>
            <a:ext cx="11098440" cy="21582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ctr"/>
          <a:lstStyle/>
          <a:p>
            <a:pPr>
              <a:lnSpc>
                <a:spcPct val="100000"/>
              </a:lnSpc>
            </a:pPr>
            <a:r>
              <a:rPr lang="it-IT" sz="7200" strike="noStrike" dirty="0" err="1">
                <a:solidFill>
                  <a:srgbClr val="C00000"/>
                </a:solidFill>
                <a:latin typeface="Segoe Print"/>
                <a:ea typeface="Times New Roman"/>
              </a:rPr>
              <a:t>Manzoni’s</a:t>
            </a:r>
            <a:r>
              <a:rPr lang="it-IT" sz="7200" strike="noStrike" dirty="0">
                <a:solidFill>
                  <a:srgbClr val="C00000"/>
                </a:solidFill>
                <a:latin typeface="Segoe Print"/>
                <a:ea typeface="Times New Roman"/>
              </a:rPr>
              <a:t> </a:t>
            </a:r>
            <a:r>
              <a:rPr lang="it-IT" sz="7200" strike="noStrike" dirty="0" err="1">
                <a:solidFill>
                  <a:srgbClr val="C00000"/>
                </a:solidFill>
                <a:latin typeface="Segoe Print"/>
                <a:ea typeface="Times New Roman"/>
              </a:rPr>
              <a:t>literary</a:t>
            </a:r>
            <a:r>
              <a:rPr lang="it-IT" sz="7200" strike="noStrike" dirty="0">
                <a:solidFill>
                  <a:srgbClr val="C00000"/>
                </a:solidFill>
                <a:latin typeface="Segoe Print"/>
                <a:ea typeface="Times New Roman"/>
              </a:rPr>
              <a:t> </a:t>
            </a:r>
            <a:r>
              <a:rPr lang="it-IT" sz="7200" strike="noStrike" dirty="0" err="1">
                <a:solidFill>
                  <a:srgbClr val="C00000"/>
                </a:solidFill>
                <a:latin typeface="Segoe Print"/>
                <a:ea typeface="Times New Roman"/>
              </a:rPr>
              <a:t>ideal</a:t>
            </a:r>
            <a:endParaRPr sz="1600" dirty="0"/>
          </a:p>
        </p:txBody>
      </p:sp>
      <p:sp>
        <p:nvSpPr>
          <p:cNvPr id="158" name="TextShape 2"/>
          <p:cNvSpPr txBox="1"/>
          <p:nvPr/>
        </p:nvSpPr>
        <p:spPr>
          <a:xfrm>
            <a:off x="850320" y="2454583"/>
            <a:ext cx="7827480" cy="11790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ctr"/>
          <a:lstStyle/>
          <a:p>
            <a:pPr>
              <a:lnSpc>
                <a:spcPct val="100000"/>
              </a:lnSpc>
            </a:pPr>
            <a:r>
              <a:rPr lang="it-IT" sz="5400" strike="noStrike" dirty="0" err="1">
                <a:solidFill>
                  <a:srgbClr val="006600"/>
                </a:solidFill>
                <a:latin typeface="Segoe Print"/>
                <a:ea typeface="Times New Roman"/>
              </a:rPr>
              <a:t>useful</a:t>
            </a:r>
            <a:endParaRPr dirty="0"/>
          </a:p>
        </p:txBody>
      </p:sp>
      <p:pic>
        <p:nvPicPr>
          <p:cNvPr id="159" name="ALESSANDRO+MANZONI.jpg"/>
          <p:cNvPicPr/>
          <p:nvPr/>
        </p:nvPicPr>
        <p:blipFill>
          <a:blip r:embed="rId2" cstate="print"/>
          <a:stretch/>
        </p:blipFill>
        <p:spPr>
          <a:xfrm>
            <a:off x="7938360" y="3956400"/>
            <a:ext cx="4877640" cy="5187600"/>
          </a:xfrm>
          <a:prstGeom prst="rect">
            <a:avLst/>
          </a:prstGeom>
          <a:ln w="12600">
            <a:noFill/>
          </a:ln>
        </p:spPr>
      </p:pic>
      <p:sp>
        <p:nvSpPr>
          <p:cNvPr id="160" name="CustomShape 3"/>
          <p:cNvSpPr/>
          <p:nvPr/>
        </p:nvSpPr>
        <p:spPr>
          <a:xfrm>
            <a:off x="4262580" y="2311380"/>
            <a:ext cx="6952680" cy="1748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ctr"/>
          <a:lstStyle/>
          <a:p>
            <a:pPr algn="just">
              <a:lnSpc>
                <a:spcPct val="100000"/>
              </a:lnSpc>
            </a:pPr>
            <a:r>
              <a:rPr lang="it-IT" sz="5400" strike="noStrike" dirty="0" err="1">
                <a:solidFill>
                  <a:srgbClr val="006600"/>
                </a:solidFill>
                <a:latin typeface="Segoe Print"/>
                <a:ea typeface="Times New Roman"/>
              </a:rPr>
              <a:t>interesting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161" name="CustomShape 4"/>
          <p:cNvSpPr/>
          <p:nvPr/>
        </p:nvSpPr>
        <p:spPr>
          <a:xfrm>
            <a:off x="10117809" y="2454583"/>
            <a:ext cx="2194902" cy="1461754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ctr"/>
          <a:lstStyle/>
          <a:p>
            <a:pPr algn="just">
              <a:lnSpc>
                <a:spcPct val="100000"/>
              </a:lnSpc>
            </a:pPr>
            <a:r>
              <a:rPr lang="it-IT" sz="5400" strike="noStrike" dirty="0" err="1">
                <a:solidFill>
                  <a:srgbClr val="006600"/>
                </a:solidFill>
                <a:latin typeface="Segoe Print"/>
                <a:ea typeface="Times New Roman"/>
              </a:rPr>
              <a:t>real</a:t>
            </a:r>
            <a:r>
              <a:rPr lang="it-IT" sz="5400" strike="noStrike" dirty="0">
                <a:solidFill>
                  <a:srgbClr val="000000"/>
                </a:solidFill>
                <a:latin typeface="Segoe Print"/>
                <a:ea typeface="Times New Roman"/>
              </a:rPr>
              <a:t> 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62" name="CustomShape 5"/>
          <p:cNvSpPr/>
          <p:nvPr/>
        </p:nvSpPr>
        <p:spPr>
          <a:xfrm>
            <a:off x="813960" y="4659982"/>
            <a:ext cx="6154920" cy="3364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it-IT" sz="3200" strike="noStrike" dirty="0">
                <a:solidFill>
                  <a:srgbClr val="0000FF"/>
                </a:solidFill>
                <a:latin typeface="Segoe Print"/>
                <a:ea typeface="Times New Roman"/>
              </a:rPr>
              <a:t>In 1821 he </a:t>
            </a:r>
            <a:r>
              <a:rPr lang="it-IT" sz="3200" strike="noStrike" dirty="0" err="1">
                <a:solidFill>
                  <a:srgbClr val="0000FF"/>
                </a:solidFill>
                <a:latin typeface="Segoe Print"/>
                <a:ea typeface="Times New Roman"/>
              </a:rPr>
              <a:t>started</a:t>
            </a:r>
            <a:r>
              <a:rPr lang="it-IT" sz="3200" strike="noStrike" dirty="0">
                <a:solidFill>
                  <a:srgbClr val="0000FF"/>
                </a:solidFill>
                <a:latin typeface="Segoe Print"/>
                <a:ea typeface="Times New Roman"/>
              </a:rPr>
              <a:t> to </a:t>
            </a:r>
            <a:r>
              <a:rPr lang="it-IT" sz="3200" strike="noStrike" dirty="0" err="1">
                <a:solidFill>
                  <a:srgbClr val="0000FF"/>
                </a:solidFill>
                <a:latin typeface="Segoe Print"/>
                <a:ea typeface="Times New Roman"/>
              </a:rPr>
              <a:t>write</a:t>
            </a:r>
            <a:r>
              <a:rPr lang="it-IT" sz="3200" strike="noStrike" dirty="0">
                <a:solidFill>
                  <a:srgbClr val="0000FF"/>
                </a:solidFill>
                <a:latin typeface="Segoe Print"/>
                <a:ea typeface="Times New Roman"/>
              </a:rPr>
              <a:t> the first </a:t>
            </a:r>
            <a:r>
              <a:rPr lang="it-IT" sz="3200" strike="noStrike" dirty="0" err="1">
                <a:solidFill>
                  <a:srgbClr val="0000FF"/>
                </a:solidFill>
                <a:latin typeface="Segoe Print"/>
                <a:ea typeface="Times New Roman"/>
              </a:rPr>
              <a:t>edition</a:t>
            </a:r>
            <a:r>
              <a:rPr lang="it-IT" sz="3200" strike="noStrike" dirty="0">
                <a:solidFill>
                  <a:srgbClr val="0000FF"/>
                </a:solidFill>
                <a:latin typeface="Segoe Print"/>
                <a:ea typeface="Times New Roman"/>
              </a:rPr>
              <a:t> </a:t>
            </a:r>
            <a:r>
              <a:rPr lang="it-IT" sz="3200" strike="noStrike" dirty="0" err="1">
                <a:solidFill>
                  <a:srgbClr val="0000FF"/>
                </a:solidFill>
                <a:latin typeface="Segoe Print"/>
                <a:ea typeface="Times New Roman"/>
              </a:rPr>
              <a:t>of</a:t>
            </a:r>
            <a:r>
              <a:rPr lang="it-IT" sz="3200" strike="noStrike" dirty="0">
                <a:solidFill>
                  <a:srgbClr val="0000FF"/>
                </a:solidFill>
                <a:latin typeface="Segoe Print"/>
                <a:ea typeface="Times New Roman"/>
              </a:rPr>
              <a:t> </a:t>
            </a:r>
            <a:r>
              <a:rPr lang="it-IT" sz="3200" strike="noStrike" dirty="0" smtClean="0">
                <a:solidFill>
                  <a:srgbClr val="0000FF"/>
                </a:solidFill>
                <a:latin typeface="Segoe Print"/>
                <a:ea typeface="Times New Roman"/>
              </a:rPr>
              <a:t>“I promessi sposi”(</a:t>
            </a:r>
            <a:r>
              <a:rPr lang="it-IT" sz="3200" strike="noStrike" dirty="0" err="1">
                <a:solidFill>
                  <a:srgbClr val="0000FF"/>
                </a:solidFill>
                <a:latin typeface="Segoe Print"/>
                <a:ea typeface="Times New Roman"/>
              </a:rPr>
              <a:t>later</a:t>
            </a:r>
            <a:r>
              <a:rPr lang="it-IT" sz="3200" strike="noStrike" dirty="0">
                <a:solidFill>
                  <a:srgbClr val="0000FF"/>
                </a:solidFill>
                <a:latin typeface="Segoe Print"/>
                <a:ea typeface="Times New Roman"/>
              </a:rPr>
              <a:t> he </a:t>
            </a:r>
            <a:r>
              <a:rPr lang="it-IT" sz="3200" strike="noStrike" dirty="0" err="1">
                <a:solidFill>
                  <a:srgbClr val="0000FF"/>
                </a:solidFill>
                <a:latin typeface="Segoe Print"/>
                <a:ea typeface="Times New Roman"/>
              </a:rPr>
              <a:t>improved</a:t>
            </a:r>
            <a:r>
              <a:rPr lang="it-IT" sz="3200" strike="noStrike" dirty="0">
                <a:solidFill>
                  <a:srgbClr val="0000FF"/>
                </a:solidFill>
                <a:latin typeface="Segoe Print"/>
                <a:ea typeface="Times New Roman"/>
              </a:rPr>
              <a:t> </a:t>
            </a:r>
            <a:r>
              <a:rPr lang="it-IT" sz="3200" strike="noStrike" dirty="0" err="1">
                <a:solidFill>
                  <a:srgbClr val="0000FF"/>
                </a:solidFill>
                <a:latin typeface="Segoe Print"/>
                <a:ea typeface="Times New Roman"/>
              </a:rPr>
              <a:t>this</a:t>
            </a:r>
            <a:r>
              <a:rPr lang="it-IT" sz="3200" strike="noStrike" dirty="0">
                <a:solidFill>
                  <a:srgbClr val="0000FF"/>
                </a:solidFill>
                <a:latin typeface="Segoe Print"/>
                <a:ea typeface="Times New Roman"/>
              </a:rPr>
              <a:t> work, </a:t>
            </a:r>
            <a:r>
              <a:rPr lang="it-IT" sz="3200" strike="noStrike" dirty="0" err="1">
                <a:solidFill>
                  <a:srgbClr val="0000FF"/>
                </a:solidFill>
                <a:latin typeface="Segoe Print"/>
                <a:ea typeface="Times New Roman"/>
              </a:rPr>
              <a:t>which</a:t>
            </a:r>
            <a:r>
              <a:rPr lang="it-IT" sz="3200" strike="noStrike" dirty="0">
                <a:solidFill>
                  <a:srgbClr val="0000FF"/>
                </a:solidFill>
                <a:latin typeface="Segoe Print"/>
                <a:ea typeface="Times New Roman"/>
              </a:rPr>
              <a:t> </a:t>
            </a:r>
            <a:r>
              <a:rPr lang="it-IT" sz="3200" strike="noStrike" dirty="0" err="1">
                <a:solidFill>
                  <a:srgbClr val="0000FF"/>
                </a:solidFill>
                <a:latin typeface="Segoe Print"/>
                <a:ea typeface="Times New Roman"/>
              </a:rPr>
              <a:t>became</a:t>
            </a:r>
            <a:r>
              <a:rPr lang="it-IT" sz="3200" strike="noStrike" dirty="0">
                <a:solidFill>
                  <a:srgbClr val="0000FF"/>
                </a:solidFill>
                <a:latin typeface="Segoe Print"/>
                <a:ea typeface="Times New Roman"/>
              </a:rPr>
              <a:t> </a:t>
            </a:r>
            <a:r>
              <a:rPr lang="it-IT" sz="3200" strike="noStrike" dirty="0" err="1">
                <a:solidFill>
                  <a:srgbClr val="0000FF"/>
                </a:solidFill>
                <a:latin typeface="Segoe Print"/>
                <a:ea typeface="Times New Roman"/>
              </a:rPr>
              <a:t>his</a:t>
            </a:r>
            <a:r>
              <a:rPr lang="it-IT" sz="3200" strike="noStrike" dirty="0">
                <a:solidFill>
                  <a:srgbClr val="0000FF"/>
                </a:solidFill>
                <a:latin typeface="Segoe Print"/>
                <a:ea typeface="Times New Roman"/>
              </a:rPr>
              <a:t> </a:t>
            </a:r>
            <a:r>
              <a:rPr lang="it-IT" sz="3200" strike="noStrike" dirty="0" err="1">
                <a:solidFill>
                  <a:srgbClr val="0000FF"/>
                </a:solidFill>
                <a:latin typeface="Segoe Print"/>
                <a:ea typeface="Times New Roman"/>
              </a:rPr>
              <a:t>masterpiece</a:t>
            </a:r>
            <a:r>
              <a:rPr lang="it-IT" sz="3200" strike="noStrike" dirty="0">
                <a:solidFill>
                  <a:srgbClr val="0000FF"/>
                </a:solidFill>
                <a:latin typeface="Segoe Print"/>
                <a:ea typeface="Times New Roman"/>
              </a:rPr>
              <a:t>).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58" grpId="0"/>
      <p:bldP spid="160" grpId="0"/>
      <p:bldP spid="161" grpId="0"/>
      <p:bldP spid="1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2.jpg"/>
          <p:cNvPicPr/>
          <p:nvPr/>
        </p:nvPicPr>
        <p:blipFill>
          <a:blip r:embed="rId2" cstate="print"/>
          <a:stretch/>
        </p:blipFill>
        <p:spPr>
          <a:xfrm>
            <a:off x="0" y="-1"/>
            <a:ext cx="13003200" cy="9752013"/>
          </a:xfrm>
          <a:prstGeom prst="rect">
            <a:avLst/>
          </a:prstGeom>
          <a:ln w="12600">
            <a:noFill/>
          </a:ln>
        </p:spPr>
      </p:pic>
      <p:sp>
        <p:nvSpPr>
          <p:cNvPr id="164" name="CustomShape 1"/>
          <p:cNvSpPr/>
          <p:nvPr/>
        </p:nvSpPr>
        <p:spPr>
          <a:xfrm>
            <a:off x="771120" y="3240000"/>
            <a:ext cx="4124880" cy="44877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ctr"/>
          <a:lstStyle/>
          <a:p>
            <a:pPr>
              <a:lnSpc>
                <a:spcPct val="100000"/>
              </a:lnSpc>
            </a:pPr>
            <a:r>
              <a:rPr lang="it-IT" sz="4800" b="1" strike="noStrike" dirty="0">
                <a:solidFill>
                  <a:srgbClr val="FFFFFF"/>
                </a:solidFill>
                <a:latin typeface="Segoe Print"/>
                <a:ea typeface="Times New Roman"/>
              </a:rPr>
              <a:t>Renzo and </a:t>
            </a:r>
            <a:r>
              <a:rPr lang="it-IT" sz="4800" b="1" strike="noStrike" dirty="0" err="1" smtClean="0">
                <a:solidFill>
                  <a:srgbClr val="FFFFFF"/>
                </a:solidFill>
                <a:latin typeface="Segoe Print"/>
                <a:ea typeface="Times New Roman"/>
              </a:rPr>
              <a:t>Lucia’s</a:t>
            </a:r>
            <a:r>
              <a:rPr lang="it-IT" sz="4800" b="1" strike="noStrike" dirty="0" smtClean="0">
                <a:solidFill>
                  <a:srgbClr val="FFFFFF"/>
                </a:solidFill>
                <a:latin typeface="Segoe Print"/>
                <a:ea typeface="Times New Roman"/>
              </a:rPr>
              <a:t> </a:t>
            </a:r>
            <a:r>
              <a:rPr lang="it-IT" sz="4800" b="1" strike="noStrike" dirty="0" err="1">
                <a:solidFill>
                  <a:srgbClr val="FFFFFF"/>
                </a:solidFill>
                <a:latin typeface="Segoe Print"/>
                <a:ea typeface="Times New Roman"/>
              </a:rPr>
              <a:t>marriage</a:t>
            </a:r>
            <a:r>
              <a:rPr lang="it-IT" sz="4800" b="1" strike="noStrike" dirty="0">
                <a:solidFill>
                  <a:srgbClr val="FFFFFF"/>
                </a:solidFill>
                <a:latin typeface="Segoe Print"/>
                <a:ea typeface="Times New Roman"/>
              </a:rPr>
              <a:t> </a:t>
            </a:r>
            <a:r>
              <a:rPr lang="it-IT" sz="4800" b="1" strike="noStrike" dirty="0" err="1">
                <a:solidFill>
                  <a:srgbClr val="FFFFFF"/>
                </a:solidFill>
                <a:latin typeface="Segoe Print"/>
                <a:ea typeface="Times New Roman"/>
              </a:rPr>
              <a:t>is</a:t>
            </a:r>
            <a:r>
              <a:rPr lang="it-IT" sz="4800" b="1" strike="noStrike" dirty="0">
                <a:solidFill>
                  <a:srgbClr val="FFFFFF"/>
                </a:solidFill>
                <a:latin typeface="Segoe Print"/>
                <a:ea typeface="Times New Roman"/>
              </a:rPr>
              <a:t> </a:t>
            </a:r>
            <a:r>
              <a:rPr lang="it-IT" sz="4800" b="1" strike="noStrike" dirty="0" err="1">
                <a:solidFill>
                  <a:srgbClr val="FFFFFF"/>
                </a:solidFill>
                <a:latin typeface="Segoe Print"/>
                <a:ea typeface="Times New Roman"/>
              </a:rPr>
              <a:t>prevented</a:t>
            </a:r>
            <a:r>
              <a:rPr lang="it-IT" sz="4800" b="1" strike="noStrike" dirty="0">
                <a:solidFill>
                  <a:srgbClr val="FFFFFF"/>
                </a:solidFill>
                <a:latin typeface="Segoe Print"/>
                <a:ea typeface="Times New Roman"/>
              </a:rPr>
              <a:t> by Don Rodrigo</a:t>
            </a:r>
            <a:endParaRPr dirty="0"/>
          </a:p>
        </p:txBody>
      </p:sp>
      <p:sp>
        <p:nvSpPr>
          <p:cNvPr id="165" name="CustomShape 2"/>
          <p:cNvSpPr/>
          <p:nvPr/>
        </p:nvSpPr>
        <p:spPr>
          <a:xfrm>
            <a:off x="596520" y="288000"/>
            <a:ext cx="11822040" cy="10166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0760" tIns="50760" rIns="50760" bIns="50760" anchor="ctr"/>
          <a:lstStyle/>
          <a:p>
            <a:pPr>
              <a:lnSpc>
                <a:spcPct val="100000"/>
              </a:lnSpc>
            </a:pPr>
            <a:r>
              <a:rPr lang="it-IT" sz="6000" b="1" strike="noStrike" dirty="0">
                <a:solidFill>
                  <a:srgbClr val="FFFFFF"/>
                </a:solidFill>
                <a:latin typeface="Segoe Print"/>
                <a:ea typeface="Times New Roman"/>
              </a:rPr>
              <a:t>A short </a:t>
            </a:r>
            <a:r>
              <a:rPr lang="it-IT" sz="6000" b="1" strike="noStrike" dirty="0" err="1">
                <a:solidFill>
                  <a:srgbClr val="FFFFFF"/>
                </a:solidFill>
                <a:latin typeface="Segoe Print"/>
                <a:ea typeface="Times New Roman"/>
              </a:rPr>
              <a:t>summary</a:t>
            </a:r>
            <a:r>
              <a:rPr lang="it-IT" sz="6000" b="1" strike="noStrike" dirty="0">
                <a:solidFill>
                  <a:srgbClr val="FFFFFF"/>
                </a:solidFill>
                <a:latin typeface="Segoe Print"/>
                <a:ea typeface="Times New Roman"/>
              </a:rPr>
              <a:t> of the plot…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-360" y="620280"/>
            <a:ext cx="3563280" cy="4476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it-IT" sz="3200" strike="noStrike">
                <a:solidFill>
                  <a:srgbClr val="FFFFFF"/>
                </a:solidFill>
                <a:latin typeface="Calibri"/>
                <a:ea typeface="Calibri"/>
              </a:rPr>
              <a:t>They were helped by Fra Cristoforo, a brave and generous friar. Lucia and her mother found a “home” from the nuns of Monza. Renzo instead goes to Milano. </a:t>
            </a:r>
            <a:endParaRPr/>
          </a:p>
        </p:txBody>
      </p:sp>
      <p:pic>
        <p:nvPicPr>
          <p:cNvPr id="167" name="image3.jpg"/>
          <p:cNvPicPr/>
          <p:nvPr/>
        </p:nvPicPr>
        <p:blipFill>
          <a:blip r:embed="rId2" cstate="print"/>
          <a:stretch/>
        </p:blipFill>
        <p:spPr>
          <a:xfrm>
            <a:off x="0" y="0"/>
            <a:ext cx="13003200" cy="9752400"/>
          </a:xfrm>
          <a:prstGeom prst="rect">
            <a:avLst/>
          </a:prstGeom>
          <a:ln w="12600">
            <a:noFill/>
          </a:ln>
        </p:spPr>
      </p:pic>
      <p:sp>
        <p:nvSpPr>
          <p:cNvPr id="168" name="CustomShape 2"/>
          <p:cNvSpPr/>
          <p:nvPr/>
        </p:nvSpPr>
        <p:spPr>
          <a:xfrm>
            <a:off x="2088000" y="844200"/>
            <a:ext cx="8245080" cy="1748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ctr"/>
          <a:lstStyle/>
          <a:p>
            <a:pPr>
              <a:lnSpc>
                <a:spcPct val="100000"/>
              </a:lnSpc>
            </a:pPr>
            <a:r>
              <a:rPr lang="it-IT" sz="5400" strike="noStrike" dirty="0">
                <a:solidFill>
                  <a:srgbClr val="FFFFFF"/>
                </a:solidFill>
                <a:latin typeface="Segoe Print"/>
                <a:ea typeface="Times New Roman"/>
              </a:rPr>
              <a:t>Fra Cristoforo </a:t>
            </a:r>
            <a:r>
              <a:rPr lang="it-IT" sz="5400" strike="noStrike" dirty="0" err="1">
                <a:solidFill>
                  <a:srgbClr val="FFFFFF"/>
                </a:solidFill>
                <a:latin typeface="Segoe Print"/>
                <a:ea typeface="Times New Roman"/>
              </a:rPr>
              <a:t>helps</a:t>
            </a:r>
            <a:r>
              <a:rPr lang="it-IT" sz="5400" strike="noStrike" dirty="0">
                <a:solidFill>
                  <a:srgbClr val="FFFFFF"/>
                </a:solidFill>
                <a:latin typeface="Segoe Print"/>
                <a:ea typeface="Times New Roman"/>
              </a:rPr>
              <a:t> the </a:t>
            </a:r>
            <a:r>
              <a:rPr lang="it-IT" sz="5400" strike="noStrike" dirty="0" err="1">
                <a:solidFill>
                  <a:srgbClr val="FFFFFF"/>
                </a:solidFill>
                <a:latin typeface="Segoe Print"/>
                <a:ea typeface="Times New Roman"/>
              </a:rPr>
              <a:t>betrothed</a:t>
            </a:r>
            <a:r>
              <a:rPr lang="it-IT" sz="5400" strike="noStrike" dirty="0">
                <a:solidFill>
                  <a:srgbClr val="FFFFFF"/>
                </a:solidFill>
                <a:latin typeface="Segoe Print"/>
                <a:ea typeface="Times New Roman"/>
              </a:rPr>
              <a:t> to </a:t>
            </a:r>
            <a:r>
              <a:rPr lang="it-IT" sz="5400" strike="noStrike" dirty="0" err="1">
                <a:solidFill>
                  <a:srgbClr val="FFFFFF"/>
                </a:solidFill>
                <a:latin typeface="Segoe Print"/>
                <a:ea typeface="Times New Roman"/>
              </a:rPr>
              <a:t>flee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339174" y="1364400"/>
            <a:ext cx="5430240" cy="15732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ctr"/>
          <a:lstStyle/>
          <a:p>
            <a:pPr>
              <a:lnSpc>
                <a:spcPct val="100000"/>
              </a:lnSpc>
            </a:pPr>
            <a:r>
              <a:rPr lang="it-IT" sz="4400" strike="noStrike" dirty="0">
                <a:solidFill>
                  <a:srgbClr val="009900"/>
                </a:solidFill>
                <a:latin typeface="Segoe Print"/>
                <a:ea typeface="Times New Roman"/>
              </a:rPr>
              <a:t>Lucia </a:t>
            </a:r>
            <a:r>
              <a:rPr lang="it-IT" sz="4400" strike="noStrike" dirty="0" err="1">
                <a:solidFill>
                  <a:srgbClr val="009900"/>
                </a:solidFill>
                <a:latin typeface="Segoe Print"/>
                <a:ea typeface="Times New Roman"/>
              </a:rPr>
              <a:t>is</a:t>
            </a:r>
            <a:r>
              <a:rPr lang="it-IT" sz="4400" strike="noStrike" dirty="0">
                <a:solidFill>
                  <a:srgbClr val="009900"/>
                </a:solidFill>
                <a:latin typeface="Segoe Print"/>
                <a:ea typeface="Times New Roman"/>
              </a:rPr>
              <a:t> </a:t>
            </a:r>
            <a:r>
              <a:rPr lang="it-IT" sz="4400" strike="noStrike" dirty="0" err="1">
                <a:solidFill>
                  <a:srgbClr val="009900"/>
                </a:solidFill>
                <a:latin typeface="Segoe Print"/>
                <a:ea typeface="Times New Roman"/>
              </a:rPr>
              <a:t>kidnapped</a:t>
            </a:r>
            <a:r>
              <a:rPr lang="it-IT" sz="3600" strike="noStrike" dirty="0">
                <a:solidFill>
                  <a:srgbClr val="000000"/>
                </a:solidFill>
                <a:latin typeface="Segoe Print"/>
                <a:ea typeface="Times New Roman"/>
              </a:rPr>
              <a:t>
</a:t>
            </a:r>
            <a:endParaRPr dirty="0"/>
          </a:p>
        </p:txBody>
      </p:sp>
      <p:pic>
        <p:nvPicPr>
          <p:cNvPr id="170" name="image4.jpg"/>
          <p:cNvPicPr/>
          <p:nvPr/>
        </p:nvPicPr>
        <p:blipFill>
          <a:blip r:embed="rId2" cstate="print">
            <a:lum bright="3000"/>
          </a:blip>
          <a:stretch/>
        </p:blipFill>
        <p:spPr>
          <a:xfrm>
            <a:off x="6861646" y="483518"/>
            <a:ext cx="4084560" cy="4303440"/>
          </a:xfrm>
          <a:prstGeom prst="rect">
            <a:avLst/>
          </a:prstGeom>
          <a:ln w="12600">
            <a:noFill/>
          </a:ln>
        </p:spPr>
      </p:pic>
      <p:pic>
        <p:nvPicPr>
          <p:cNvPr id="171" name="Immagine 1"/>
          <p:cNvPicPr/>
          <p:nvPr/>
        </p:nvPicPr>
        <p:blipFill>
          <a:blip r:embed="rId3" cstate="print"/>
          <a:stretch/>
        </p:blipFill>
        <p:spPr>
          <a:xfrm>
            <a:off x="1944000" y="5472000"/>
            <a:ext cx="4084560" cy="3471840"/>
          </a:xfrm>
          <a:prstGeom prst="rect">
            <a:avLst/>
          </a:prstGeom>
          <a:ln>
            <a:noFill/>
          </a:ln>
        </p:spPr>
      </p:pic>
      <p:sp>
        <p:nvSpPr>
          <p:cNvPr id="172" name="CustomShape 2"/>
          <p:cNvSpPr/>
          <p:nvPr/>
        </p:nvSpPr>
        <p:spPr>
          <a:xfrm>
            <a:off x="6552000" y="6984000"/>
            <a:ext cx="5256000" cy="1656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b"/>
          <a:lstStyle/>
          <a:p>
            <a:pPr>
              <a:lnSpc>
                <a:spcPct val="100000"/>
              </a:lnSpc>
            </a:pPr>
            <a:r>
              <a:rPr lang="it-IT" sz="4000" strike="noStrike" dirty="0">
                <a:solidFill>
                  <a:srgbClr val="000000"/>
                </a:solidFill>
                <a:latin typeface="Times New Roman"/>
                <a:ea typeface="Times New Roman"/>
              </a:rPr>
              <a:t>
</a:t>
            </a:r>
            <a:r>
              <a:rPr lang="it-IT" sz="4800" strike="noStrike" dirty="0">
                <a:solidFill>
                  <a:srgbClr val="006600"/>
                </a:solidFill>
                <a:latin typeface="Segoe Print"/>
                <a:ea typeface="Times New Roman"/>
              </a:rPr>
              <a:t>The </a:t>
            </a:r>
            <a:r>
              <a:rPr lang="it-IT" sz="4800" strike="noStrike" dirty="0" smtClean="0">
                <a:solidFill>
                  <a:srgbClr val="006600"/>
                </a:solidFill>
                <a:latin typeface="Segoe Print"/>
                <a:ea typeface="Times New Roman"/>
              </a:rPr>
              <a:t>“Innominato </a:t>
            </a:r>
            <a:r>
              <a:rPr lang="it-IT" sz="4800" strike="noStrike" dirty="0" err="1" smtClean="0">
                <a:solidFill>
                  <a:srgbClr val="006600"/>
                </a:solidFill>
                <a:latin typeface="Segoe Print"/>
                <a:ea typeface="Times New Roman"/>
              </a:rPr>
              <a:t>repents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  <p:bldP spid="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6768000" y="6192000"/>
            <a:ext cx="5616000" cy="3096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4" name="Immagine 173"/>
          <p:cNvPicPr/>
          <p:nvPr/>
        </p:nvPicPr>
        <p:blipFill>
          <a:blip r:embed="rId2" cstate="print"/>
          <a:stretch/>
        </p:blipFill>
        <p:spPr>
          <a:xfrm>
            <a:off x="0" y="72000"/>
            <a:ext cx="13003200" cy="9680400"/>
          </a:xfrm>
          <a:prstGeom prst="rect">
            <a:avLst/>
          </a:prstGeom>
          <a:ln>
            <a:noFill/>
          </a:ln>
        </p:spPr>
      </p:pic>
      <p:sp>
        <p:nvSpPr>
          <p:cNvPr id="175" name="TextShape 2"/>
          <p:cNvSpPr txBox="1"/>
          <p:nvPr/>
        </p:nvSpPr>
        <p:spPr>
          <a:xfrm>
            <a:off x="8877870" y="-10258"/>
            <a:ext cx="4320000" cy="3724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200" strike="noStrike" dirty="0">
                <a:solidFill>
                  <a:srgbClr val="800000"/>
                </a:solidFill>
                <a:latin typeface="Segoe Print"/>
                <a:ea typeface="Times New Roman"/>
              </a:rPr>
              <a:t>
</a:t>
            </a:r>
            <a:r>
              <a:rPr lang="it-IT" sz="4400" strike="noStrike" dirty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Print"/>
                <a:ea typeface="Times New Roman"/>
              </a:rPr>
              <a:t>Don Rodrigo </a:t>
            </a:r>
            <a:r>
              <a:rPr lang="it-IT" sz="4400" strike="noStrike" dirty="0" err="1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Print"/>
                <a:ea typeface="Times New Roman"/>
              </a:rPr>
              <a:t>dies</a:t>
            </a:r>
            <a:r>
              <a:rPr lang="it-IT" sz="4400" strike="noStrike" dirty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Print"/>
                <a:ea typeface="Times New Roman"/>
              </a:rPr>
              <a:t> </a:t>
            </a:r>
            <a:r>
              <a:rPr lang="it-IT" sz="4400" strike="noStrike" dirty="0" err="1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Print"/>
                <a:ea typeface="Times New Roman"/>
              </a:rPr>
              <a:t>killed</a:t>
            </a:r>
            <a:r>
              <a:rPr lang="it-IT" sz="4400" strike="noStrike" dirty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Print"/>
                <a:ea typeface="Times New Roman"/>
              </a:rPr>
              <a:t> by the </a:t>
            </a:r>
            <a:r>
              <a:rPr lang="it-IT" sz="4400" strike="noStrike" dirty="0" err="1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Print"/>
                <a:ea typeface="Times New Roman"/>
              </a:rPr>
              <a:t>plague</a:t>
            </a:r>
            <a:endParaRPr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568_mclc-pa2273.jpg"/>
          <p:cNvPicPr/>
          <p:nvPr/>
        </p:nvPicPr>
        <p:blipFill>
          <a:blip r:embed="rId2" cstate="print"/>
          <a:stretch/>
        </p:blipFill>
        <p:spPr>
          <a:xfrm>
            <a:off x="0" y="0"/>
            <a:ext cx="13003200" cy="9752400"/>
          </a:xfrm>
          <a:prstGeom prst="rect">
            <a:avLst/>
          </a:prstGeom>
          <a:ln w="12600">
            <a:noFill/>
          </a:ln>
        </p:spPr>
      </p:pic>
      <p:sp>
        <p:nvSpPr>
          <p:cNvPr id="177" name="TextShape 1"/>
          <p:cNvSpPr txBox="1"/>
          <p:nvPr/>
        </p:nvSpPr>
        <p:spPr>
          <a:xfrm>
            <a:off x="1728000" y="831240"/>
            <a:ext cx="10463400" cy="204876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ctr"/>
          <a:lstStyle/>
          <a:p>
            <a:pPr>
              <a:lnSpc>
                <a:spcPct val="100000"/>
              </a:lnSpc>
            </a:pPr>
            <a:r>
              <a:rPr lang="it-IT" sz="4000" strike="noStrike" dirty="0" err="1">
                <a:solidFill>
                  <a:srgbClr val="0000FF"/>
                </a:solidFill>
                <a:latin typeface="Segoe Print"/>
                <a:ea typeface="Times New Roman"/>
              </a:rPr>
              <a:t>After</a:t>
            </a:r>
            <a:r>
              <a:rPr lang="it-IT" sz="4000" strike="noStrike" dirty="0">
                <a:solidFill>
                  <a:srgbClr val="0000FF"/>
                </a:solidFill>
                <a:latin typeface="Segoe Print"/>
                <a:ea typeface="Times New Roman"/>
              </a:rPr>
              <a:t> the Black Death Renzo and Lucia </a:t>
            </a:r>
            <a:r>
              <a:rPr lang="it-IT" sz="4000" strike="noStrike" dirty="0" err="1">
                <a:solidFill>
                  <a:srgbClr val="0000FF"/>
                </a:solidFill>
                <a:latin typeface="Segoe Print"/>
                <a:ea typeface="Times New Roman"/>
              </a:rPr>
              <a:t>will</a:t>
            </a:r>
            <a:r>
              <a:rPr lang="it-IT" sz="4000" strike="noStrike" dirty="0">
                <a:solidFill>
                  <a:srgbClr val="0000FF"/>
                </a:solidFill>
                <a:latin typeface="Segoe Print"/>
                <a:ea typeface="Times New Roman"/>
              </a:rPr>
              <a:t> </a:t>
            </a:r>
            <a:r>
              <a:rPr lang="it-IT" sz="4000" strike="noStrike" dirty="0" err="1">
                <a:solidFill>
                  <a:srgbClr val="0000FF"/>
                </a:solidFill>
                <a:latin typeface="Segoe Print"/>
                <a:ea typeface="Times New Roman"/>
              </a:rPr>
              <a:t>finally</a:t>
            </a:r>
            <a:r>
              <a:rPr lang="it-IT" sz="4000" strike="noStrike" dirty="0">
                <a:solidFill>
                  <a:srgbClr val="0000FF"/>
                </a:solidFill>
                <a:latin typeface="Segoe Print"/>
                <a:ea typeface="Times New Roman"/>
              </a:rPr>
              <a:t> be </a:t>
            </a:r>
            <a:r>
              <a:rPr lang="it-IT" sz="4000" strike="noStrike" dirty="0" err="1">
                <a:solidFill>
                  <a:srgbClr val="0000FF"/>
                </a:solidFill>
                <a:latin typeface="Segoe Print"/>
                <a:ea typeface="Times New Roman"/>
              </a:rPr>
              <a:t>able</a:t>
            </a:r>
            <a:r>
              <a:rPr lang="it-IT" sz="4000" strike="noStrike" dirty="0">
                <a:solidFill>
                  <a:srgbClr val="0000FF"/>
                </a:solidFill>
                <a:latin typeface="Segoe Print"/>
                <a:ea typeface="Times New Roman"/>
              </a:rPr>
              <a:t> to </a:t>
            </a:r>
            <a:r>
              <a:rPr lang="it-IT" sz="4000" strike="noStrike" dirty="0" err="1">
                <a:solidFill>
                  <a:srgbClr val="0000FF"/>
                </a:solidFill>
                <a:latin typeface="Segoe Print"/>
                <a:ea typeface="Times New Roman"/>
              </a:rPr>
              <a:t>marry</a:t>
            </a:r>
            <a:r>
              <a:rPr lang="it-IT" sz="4000" strike="noStrike" dirty="0">
                <a:solidFill>
                  <a:srgbClr val="0000FF"/>
                </a:solidFill>
                <a:latin typeface="Segoe Print"/>
                <a:ea typeface="Times New Roman"/>
              </a:rPr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1.png"/>
          <p:cNvPicPr/>
          <p:nvPr/>
        </p:nvPicPr>
        <p:blipFill>
          <a:blip r:embed="rId2" cstate="print"/>
          <a:srcRect l="8146" b="19912"/>
          <a:stretch/>
        </p:blipFill>
        <p:spPr>
          <a:xfrm>
            <a:off x="0" y="0"/>
            <a:ext cx="13003200" cy="12168000"/>
          </a:xfrm>
          <a:prstGeom prst="rect">
            <a:avLst/>
          </a:prstGeom>
          <a:ln w="12600">
            <a:noFill/>
          </a:ln>
        </p:spPr>
      </p:pic>
      <p:sp>
        <p:nvSpPr>
          <p:cNvPr id="179" name="TextShape 1"/>
          <p:cNvSpPr txBox="1"/>
          <p:nvPr/>
        </p:nvSpPr>
        <p:spPr>
          <a:xfrm>
            <a:off x="236910" y="4587974"/>
            <a:ext cx="7128000" cy="54000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ctr"/>
          <a:lstStyle/>
          <a:p>
            <a:pPr>
              <a:lnSpc>
                <a:spcPct val="100000"/>
              </a:lnSpc>
              <a:buSzPct val="75000"/>
            </a:pPr>
            <a:r>
              <a:rPr lang="it-IT" sz="4400" b="1" strike="noStrike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Print"/>
                <a:ea typeface="Times New Roman"/>
              </a:rPr>
              <a:t>The </a:t>
            </a:r>
            <a:r>
              <a:rPr lang="it-IT" sz="4400" b="1" strike="noStrike" dirty="0" err="1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Print"/>
                <a:ea typeface="Times New Roman"/>
              </a:rPr>
              <a:t>novel’s</a:t>
            </a:r>
            <a:r>
              <a:rPr lang="it-IT" sz="4400" b="1" strike="noStrike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Print"/>
                <a:ea typeface="Times New Roman"/>
              </a:rPr>
              <a:t> </a:t>
            </a:r>
            <a:r>
              <a:rPr lang="it-IT" sz="4400" b="1" strike="noStrike" dirty="0" err="1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Print"/>
                <a:ea typeface="Times New Roman"/>
              </a:rPr>
              <a:t>events</a:t>
            </a:r>
            <a:r>
              <a:rPr lang="it-IT" sz="4400" b="1" strike="noStrike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Print"/>
                <a:ea typeface="Times New Roman"/>
              </a:rPr>
              <a:t> are set in </a:t>
            </a:r>
            <a:r>
              <a:rPr lang="it-IT" sz="4400" b="1" strike="noStrike" dirty="0" err="1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Print"/>
                <a:ea typeface="Times New Roman"/>
              </a:rPr>
              <a:t>many</a:t>
            </a:r>
            <a:r>
              <a:rPr lang="it-IT" sz="4400" b="1" strike="noStrike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Print"/>
                <a:ea typeface="Times New Roman"/>
              </a:rPr>
              <a:t> </a:t>
            </a:r>
            <a:r>
              <a:rPr lang="it-IT" sz="4400" b="1" strike="noStrike" dirty="0" err="1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Print"/>
                <a:ea typeface="Times New Roman"/>
              </a:rPr>
              <a:t>places</a:t>
            </a:r>
            <a:r>
              <a:rPr lang="it-IT" sz="4400" b="1" strike="noStrike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Print"/>
                <a:ea typeface="Times New Roman"/>
              </a:rPr>
              <a:t> in </a:t>
            </a:r>
            <a:r>
              <a:rPr lang="it-IT" sz="4400" b="1" strike="noStrike" dirty="0" err="1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Print"/>
                <a:ea typeface="Times New Roman"/>
              </a:rPr>
              <a:t>Lombardy</a:t>
            </a:r>
            <a:r>
              <a:rPr lang="it-IT" sz="4400" b="1" strike="noStrike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Print"/>
                <a:ea typeface="Times New Roman"/>
              </a:rPr>
              <a:t>, </a:t>
            </a:r>
            <a:r>
              <a:rPr lang="it-IT" sz="4400" b="1" strike="noStrike" dirty="0" err="1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Print"/>
                <a:ea typeface="Times New Roman"/>
              </a:rPr>
              <a:t>during</a:t>
            </a:r>
            <a:r>
              <a:rPr lang="it-IT" sz="4400" b="1" strike="noStrike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Print"/>
                <a:ea typeface="Times New Roman"/>
              </a:rPr>
              <a:t> the Spanish </a:t>
            </a:r>
            <a:r>
              <a:rPr lang="it-IT" sz="4400" b="1" strike="noStrike" dirty="0" err="1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Print"/>
                <a:ea typeface="Times New Roman"/>
              </a:rPr>
              <a:t>domination</a:t>
            </a:r>
            <a:r>
              <a:rPr lang="it-IT" sz="4400" b="1" strike="noStrike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Print"/>
                <a:ea typeface="Times New Roman"/>
              </a:rPr>
              <a:t> in 1628</a:t>
            </a:r>
            <a:r>
              <a:rPr lang="it-IT" sz="3400" strike="noStrike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Print"/>
                <a:ea typeface="Times New Roman"/>
              </a:rPr>
              <a:t>.</a:t>
            </a:r>
            <a:endParaRPr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79">
                                            <p:txEl>
                                              <p:pRg st="0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79">
                                            <p:txEl>
                                              <p:pRg st="0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214</Words>
  <Application>Microsoft Office PowerPoint</Application>
  <PresentationFormat>Personalizzato</PresentationFormat>
  <Paragraphs>36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Office Theme</vt:lpstr>
      <vt:lpstr>Office Theme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Docente</dc:creator>
  <cp:lastModifiedBy>France</cp:lastModifiedBy>
  <cp:revision>7</cp:revision>
  <dcterms:modified xsi:type="dcterms:W3CDTF">2016-03-03T21:37:18Z</dcterms:modified>
</cp:coreProperties>
</file>