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416" y="-7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312922" y="1027081"/>
            <a:ext cx="4933800" cy="370043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1169636" y="5086798"/>
            <a:ext cx="5226116" cy="4107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400" b="0" i="0" u="none" strike="noStrike" kern="0" cap="none" spc="0" baseline="0">
        <a:solidFill>
          <a:srgbClr val="000000"/>
        </a:solidFill>
        <a:uFillTx/>
        <a:latin typeface="Thorndale" pitchFamily="18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922" y="1027081"/>
            <a:ext cx="4933800" cy="3700439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603"/>
          </a:xfrm>
        </p:spPr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922" y="1027081"/>
            <a:ext cx="4933800" cy="3700439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603"/>
          </a:xfrm>
        </p:spPr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922" y="1027081"/>
            <a:ext cx="4933800" cy="3700439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603"/>
          </a:xfrm>
        </p:spPr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  <p:transition advTm="2000">
    <p:wipe dir="r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197727" y="700092"/>
            <a:ext cx="2151061" cy="642778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741358" y="700092"/>
            <a:ext cx="6303965" cy="642778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22329" y="2138360"/>
            <a:ext cx="4132265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106988" y="2138360"/>
            <a:ext cx="4133846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p:transition advTm="2000">
    <p:wipe dir="r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ipe dir="r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  <p:transition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  <p:transition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-356" y="-356"/>
            <a:ext cx="10079998" cy="756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itre 2"/>
          <p:cNvSpPr txBox="1">
            <a:spLocks noGrp="1"/>
          </p:cNvSpPr>
          <p:nvPr>
            <p:ph type="title"/>
          </p:nvPr>
        </p:nvSpPr>
        <p:spPr>
          <a:xfrm>
            <a:off x="740883" y="699479"/>
            <a:ext cx="8607960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1"/>
          </p:nvPr>
        </p:nvSpPr>
        <p:spPr>
          <a:xfrm>
            <a:off x="822603" y="2137684"/>
            <a:ext cx="8418240" cy="49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">
    <p:wipe dir="r"/>
  </p:transition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StarSymbol"/>
        <a:buChar char=""/>
        <a:tabLst/>
        <a:defRPr lang="fr-FR" sz="3600" b="1" i="1" u="none" strike="noStrike" kern="0" cap="none" spc="0" baseline="0">
          <a:solidFill>
            <a:srgbClr val="99284C"/>
          </a:solidFill>
          <a:uFillTx/>
          <a:latin typeface="Albany" pitchFamily="34"/>
          <a:cs typeface="Arial Unicode MS" pitchFamily="2"/>
        </a:defRPr>
      </a:lvl1pPr>
    </p:titleStyle>
    <p:bodyStyle>
      <a:lvl1pPr marL="503998" marR="0" lvl="0" indent="-431999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fr-FR" sz="3200" b="0" i="0" u="none" strike="noStrike" kern="0" cap="none" spc="0" baseline="0">
          <a:solidFill>
            <a:srgbClr val="333333"/>
          </a:solidFill>
          <a:uFillTx/>
          <a:latin typeface="Albany" pitchFamily="34"/>
          <a:ea typeface="HG Mincho Light J" pitchFamily="2"/>
          <a:cs typeface="Arial Unicode MS" pitchFamily="2"/>
        </a:defRPr>
      </a:lvl1pPr>
      <a:lvl2pPr marL="791998" marR="0" lvl="1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fr-FR" sz="2800" b="0" i="0" u="none" strike="noStrike" kern="0" cap="none" spc="0" baseline="0">
          <a:solidFill>
            <a:srgbClr val="333333"/>
          </a:solidFill>
          <a:uFillTx/>
          <a:latin typeface="Albany" pitchFamily="34"/>
          <a:ea typeface="HG Mincho Light J" pitchFamily="2"/>
          <a:cs typeface="Arial Unicode MS" pitchFamily="2"/>
        </a:defRPr>
      </a:lvl2pPr>
      <a:lvl3pPr marL="1079997" marR="0" lvl="2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fr-FR" sz="2400" b="0" i="0" u="none" strike="noStrike" kern="0" cap="none" spc="0" baseline="0">
          <a:solidFill>
            <a:srgbClr val="333333"/>
          </a:solidFill>
          <a:uFillTx/>
          <a:latin typeface="Albany" pitchFamily="34"/>
          <a:ea typeface="HG Mincho Light J" pitchFamily="2"/>
          <a:cs typeface="Arial Unicode MS" pitchFamily="2"/>
        </a:defRPr>
      </a:lvl3pPr>
      <a:lvl4pPr marL="1367997" marR="0" lvl="3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fr-FR" sz="2000" b="0" i="0" u="none" strike="noStrike" kern="0" cap="none" spc="0" baseline="0">
          <a:solidFill>
            <a:srgbClr val="333333"/>
          </a:solidFill>
          <a:uFillTx/>
          <a:latin typeface="Albany" pitchFamily="34"/>
          <a:ea typeface="HG Mincho Light J" pitchFamily="2"/>
          <a:cs typeface="Arial Unicode MS" pitchFamily="2"/>
        </a:defRPr>
      </a:lvl4pPr>
      <a:lvl5pPr marL="1655996" marR="0" lvl="4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fr-FR" sz="2000" b="0" i="0" u="none" strike="noStrike" kern="0" cap="none" spc="0" baseline="0">
          <a:solidFill>
            <a:srgbClr val="333333"/>
          </a:solidFill>
          <a:uFillTx/>
          <a:latin typeface="Albany" pitchFamily="34"/>
          <a:ea typeface="HG Mincho Light J" pitchFamily="2"/>
          <a:cs typeface="Arial Unicode MS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D99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/>
          <p:cNvSpPr txBox="1">
            <a:spLocks noGrp="1"/>
          </p:cNvSpPr>
          <p:nvPr>
            <p:ph type="ctrTitle"/>
          </p:nvPr>
        </p:nvSpPr>
        <p:spPr>
          <a:xfrm>
            <a:off x="755651" y="2771729"/>
            <a:ext cx="8569327" cy="1620838"/>
          </a:xfrm>
        </p:spPr>
        <p:txBody>
          <a:bodyPr/>
          <a:lstStyle/>
          <a:p>
            <a:pPr lvl="0">
              <a:buNone/>
            </a:pPr>
            <a:r>
              <a:rPr lang="fr-FR" sz="4800" dirty="0"/>
              <a:t>Abécédaire de Paris</a:t>
            </a:r>
          </a:p>
        </p:txBody>
      </p:sp>
      <p:sp>
        <p:nvSpPr>
          <p:cNvPr id="3" name="Sous-titre 7"/>
          <p:cNvSpPr txBox="1">
            <a:spLocks noGrp="1"/>
          </p:cNvSpPr>
          <p:nvPr>
            <p:ph type="subTitle" idx="1"/>
          </p:nvPr>
        </p:nvSpPr>
        <p:spPr>
          <a:xfrm>
            <a:off x="503808" y="4211885"/>
            <a:ext cx="8856983" cy="2448275"/>
          </a:xfrm>
        </p:spPr>
        <p:txBody>
          <a:bodyPr/>
          <a:lstStyle/>
          <a:p>
            <a:pPr lvl="0"/>
            <a:r>
              <a:rPr lang="fr-FR" b="1" dirty="0">
                <a:solidFill>
                  <a:srgbClr val="D939C2"/>
                </a:solidFill>
                <a:latin typeface="Albany"/>
              </a:rPr>
              <a:t>Ecole Maternelle </a:t>
            </a:r>
            <a:r>
              <a:rPr lang="fr-FR" b="1" dirty="0" smtClean="0">
                <a:solidFill>
                  <a:srgbClr val="D939C2"/>
                </a:solidFill>
                <a:latin typeface="Albany"/>
              </a:rPr>
              <a:t>Tombe-Issoire Paris</a:t>
            </a:r>
            <a:endParaRPr lang="fr-FR" b="1" dirty="0">
              <a:solidFill>
                <a:srgbClr val="D939C2"/>
              </a:solidFill>
              <a:latin typeface="Albany"/>
            </a:endParaRPr>
          </a:p>
          <a:p>
            <a:pPr lvl="0"/>
            <a:r>
              <a:rPr lang="fr-FR" b="1" dirty="0">
                <a:solidFill>
                  <a:srgbClr val="D939C2"/>
                </a:solidFill>
                <a:latin typeface="Albany"/>
              </a:rPr>
              <a:t>Petite et Moyenne Section</a:t>
            </a:r>
          </a:p>
          <a:p>
            <a:pPr lvl="0"/>
            <a:r>
              <a:rPr lang="fr-FR" b="1" dirty="0">
                <a:solidFill>
                  <a:srgbClr val="D939C2"/>
                </a:solidFill>
                <a:latin typeface="Albany"/>
              </a:rPr>
              <a:t>Classe </a:t>
            </a:r>
            <a:r>
              <a:rPr lang="fr-FR" b="1" dirty="0" smtClean="0">
                <a:solidFill>
                  <a:srgbClr val="D939C2"/>
                </a:solidFill>
                <a:latin typeface="Albany"/>
              </a:rPr>
              <a:t>3</a:t>
            </a:r>
          </a:p>
          <a:p>
            <a:pPr lvl="0"/>
            <a:endParaRPr lang="fr-FR" b="1" dirty="0" smtClean="0">
              <a:solidFill>
                <a:srgbClr val="D939C2"/>
              </a:solidFill>
              <a:latin typeface="Albany"/>
            </a:endParaRPr>
          </a:p>
          <a:p>
            <a:pPr lvl="0"/>
            <a:r>
              <a:rPr lang="fr-FR" sz="2400" b="1" dirty="0" smtClean="0">
                <a:solidFill>
                  <a:srgbClr val="D939C2"/>
                </a:solidFill>
                <a:latin typeface="Albany"/>
              </a:rPr>
              <a:t>Groupe scolaire 77 Tombe-Issoire / 12-14 Alésia</a:t>
            </a:r>
            <a:endParaRPr lang="fr-FR" sz="2400" b="1" dirty="0">
              <a:solidFill>
                <a:srgbClr val="D939C2"/>
              </a:solidFill>
              <a:latin typeface="Albany"/>
            </a:endParaRPr>
          </a:p>
        </p:txBody>
      </p:sp>
      <p:pic>
        <p:nvPicPr>
          <p:cNvPr id="4" name="Image 8" descr="IMG_3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0130" y="539477"/>
            <a:ext cx="3240359" cy="243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douceur_de_printemps_allege.wav">
            <a:hlinkClick r:id="" action="ppaction://media"/>
          </p:cNvPr>
          <p:cNvPicPr>
            <a:picLocks noRot="1" noChangeAspect="1"/>
          </p:cNvPicPr>
          <p:nvPr>
            <a:wavAudioFile r:embed="rId1" name="douceur_de_printemps_allege.wav"/>
          </p:nvPr>
        </p:nvPicPr>
        <p:blipFill>
          <a:blip r:embed="rId5" cstate="print"/>
          <a:stretch>
            <a:fillRect/>
          </a:stretch>
        </p:blipFill>
        <p:spPr>
          <a:xfrm>
            <a:off x="4896296" y="392385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ARROUSEL DU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OUVRE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ONCORDE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511923" y="6804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</a:t>
            </a:r>
            <a:r>
              <a:rPr lang="fr-FR" sz="1200" b="0" i="0" u="none" strike="noStrike" kern="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Ferdinand</a:t>
            </a: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ONCORDE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871959" y="6804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Marion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8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57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D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ÉFENSE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ION DE </a:t>
            </a: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D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ENFERT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295896" y="6228106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Esteban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815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148" y="399586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9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480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É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COLE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871959" y="6732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Binta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HAMPS-</a:t>
            </a: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É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LYSÉES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583923" y="6732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Jeanne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É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LYSÉE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IMG_32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33" y="539477"/>
            <a:ext cx="8640961" cy="648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031863"/>
            <a:ext cx="4032449" cy="302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F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ONTAINE </a:t>
            </a:r>
            <a:r>
              <a:rPr lang="fr-FR" sz="4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N</a:t>
            </a:r>
            <a:r>
              <a:rPr lang="fr-FR" sz="32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IKI DE </a:t>
            </a:r>
            <a:r>
              <a:rPr lang="fr-FR" sz="4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32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AINT-</a:t>
            </a:r>
            <a:r>
              <a:rPr lang="fr-FR" sz="4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32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HALLE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F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UNICULAIRE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8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803" y="3977859"/>
            <a:ext cx="4056452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71860"/>
            <a:ext cx="2304251" cy="30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G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RAND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ALAIS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727941" y="6732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Iris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G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RAND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ALAIS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031863"/>
            <a:ext cx="4032449" cy="302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H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ÔTEL DE VILLE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H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ÔTEL DE VILLE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815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148" y="399586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9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480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8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803" y="3977859"/>
            <a:ext cx="4056452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71860"/>
            <a:ext cx="2304260" cy="30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MMEUBLE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M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AISON DE L’</a:t>
            </a: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NDE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NVALIDES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031863"/>
            <a:ext cx="4032449" cy="302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J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ARDIN DU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UXEMBOURG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J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ARDIN DU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UXEMBOURG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031863"/>
            <a:ext cx="4032449" cy="302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44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M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ÉTRO </a:t>
            </a:r>
            <a:r>
              <a:rPr lang="fr-FR" sz="8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K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LÉBER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LACE DE </a:t>
            </a: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K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YOTO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23854"/>
            <a:ext cx="2322255" cy="309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157" y="399586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9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480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24100" y="1619594"/>
            <a:ext cx="8032427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QUARIUM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439914" y="6732169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Clarence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4652" y="1619594"/>
            <a:ext cx="4031315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ION DE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B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ELFORT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14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OUVRE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L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UXEMBOURG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HAMP DE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M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ARS</a:t>
            </a: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TOUR </a:t>
            </a: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M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ONTPARNASSE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N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OTRE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D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N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OTRE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D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AME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871959" y="6444133"/>
            <a:ext cx="2736305" cy="27699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© Alaïs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094" y="3995863"/>
            <a:ext cx="3960440" cy="297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026444" y="1691603"/>
            <a:ext cx="4027739" cy="53859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RC DE TRIOMPHE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9"/>
          <p:cNvSpPr txBox="1"/>
          <p:nvPr/>
        </p:nvSpPr>
        <p:spPr>
          <a:xfrm>
            <a:off x="3024085" y="1619594"/>
            <a:ext cx="4032449" cy="3693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9913" y="1619594"/>
            <a:ext cx="7260793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PÉRA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G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ARNIER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815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9204" y="4067872"/>
            <a:ext cx="1962220" cy="26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9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480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ANTHÉON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HILHARMONIE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OLLY </a:t>
            </a:r>
            <a:r>
              <a:rPr lang="fr-FR" sz="60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M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AGGOO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6433" y="3995863"/>
            <a:ext cx="2227743" cy="297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Q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UAI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B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RANLY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95863"/>
            <a:ext cx="2295253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3046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LACE DE LA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ÉPUBLIQUE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LACE DE LA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ÉPUBLIQUE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8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803" y="3977859"/>
            <a:ext cx="4056452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71860"/>
            <a:ext cx="2304251" cy="30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95863"/>
            <a:ext cx="2295253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3046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ACRÉ-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ŒUR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F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ONTAINE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AINT-MICHEL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427908"/>
            <a:ext cx="1957712" cy="261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8067" y="4566861"/>
            <a:ext cx="1957712" cy="146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4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40309" y="4427908"/>
            <a:ext cx="1957712" cy="261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4" descr="IMG_32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44570" y="4571926"/>
            <a:ext cx="1957712" cy="1468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3046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T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OMBE-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SSOIRE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T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OUR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E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IFFEL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T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OUR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E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IFFEL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T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ROCADÉRO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4031863"/>
            <a:ext cx="4032439" cy="302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U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NESCO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922" y="1619594"/>
            <a:ext cx="7166774" cy="537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214890" y="251441"/>
            <a:ext cx="765084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B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ALCON</a:t>
            </a: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ITÉ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U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NIVERSITAIRE</a:t>
            </a:r>
            <a:endParaRPr lang="fr-FR" sz="32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815" y="4067872"/>
            <a:ext cx="2160242" cy="288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4489" y="4895962"/>
            <a:ext cx="2736305" cy="20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4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0112" y="4859953"/>
            <a:ext cx="2736305" cy="205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3046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LACE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V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ENDÔME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LACE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V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ENDÔME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320805" cy="54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LACE DES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V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ICTOIRES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0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543" y="3995863"/>
            <a:ext cx="2295253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3046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F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ONTAINE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W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ALLACE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>
              <a:solidFill>
                <a:srgbClr val="17375E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0" y="251441"/>
            <a:ext cx="10080619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44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TATUE DE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W</a:t>
            </a:r>
            <a:r>
              <a:rPr lang="fr-FR" sz="44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INSTON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4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HURCHILL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15474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UE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X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AINTRAILLES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6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B</a:t>
            </a:r>
            <a:r>
              <a:rPr lang="fr-FR" sz="4800" b="1" i="0" u="none" strike="noStrike" kern="1200" cap="none" spc="0" baseline="0">
                <a:solidFill>
                  <a:srgbClr val="17375E"/>
                </a:solidFill>
                <a:uFillTx/>
                <a:latin typeface="Calibri"/>
              </a:rPr>
              <a:t>ASTILLE</a:t>
            </a: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UE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X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AVIER-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P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RIVAS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15474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06" y="3995863"/>
            <a:ext cx="2281748" cy="304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 descr="IMG_3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8345" y="3995863"/>
            <a:ext cx="4080455" cy="30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444" y="1699412"/>
            <a:ext cx="4027739" cy="53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C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HAPELLE</a:t>
            </a:r>
            <a:r>
              <a:rPr lang="fr-FR" sz="72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AINT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-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Y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802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R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UE </a:t>
            </a: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S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AINT-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Y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0" cy="32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7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8076" y="3968852"/>
            <a:ext cx="4068458" cy="305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902" y="1619594"/>
            <a:ext cx="7260793" cy="54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4"/>
          <p:cNvSpPr txBox="1"/>
          <p:nvPr/>
        </p:nvSpPr>
        <p:spPr>
          <a:xfrm>
            <a:off x="1403905" y="251441"/>
            <a:ext cx="7272808" cy="230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Z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OO DE </a:t>
            </a:r>
            <a:r>
              <a:rPr lang="fr-FR" sz="96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V</a:t>
            </a:r>
            <a:r>
              <a:rPr lang="fr-FR" sz="4800" b="1" i="0" u="none" strike="noStrike" kern="0" cap="none" spc="0" baseline="0">
                <a:solidFill>
                  <a:srgbClr val="17375E"/>
                </a:solidFill>
                <a:uFillTx/>
                <a:latin typeface="Calibri"/>
              </a:rPr>
              <a:t>INCENNES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1200" cap="none" spc="0" baseline="0">
              <a:solidFill>
                <a:srgbClr val="17375E"/>
              </a:solidFill>
              <a:uFillTx/>
              <a:latin typeface="Calibri"/>
            </a:endParaRPr>
          </a:p>
        </p:txBody>
      </p:sp>
      <p:sp>
        <p:nvSpPr>
          <p:cNvPr id="4" name="ZoneTexte 5"/>
          <p:cNvSpPr txBox="1"/>
          <p:nvPr/>
        </p:nvSpPr>
        <p:spPr>
          <a:xfrm>
            <a:off x="1007860" y="5075980"/>
            <a:ext cx="4032449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/>
          <p:cNvSpPr txBox="1">
            <a:spLocks noGrp="1"/>
          </p:cNvSpPr>
          <p:nvPr>
            <p:ph type="title"/>
          </p:nvPr>
        </p:nvSpPr>
        <p:spPr>
          <a:xfrm>
            <a:off x="736329" y="1331567"/>
            <a:ext cx="8607960" cy="1262155"/>
          </a:xfrm>
        </p:spPr>
        <p:txBody>
          <a:bodyPr/>
          <a:lstStyle/>
          <a:p>
            <a:pPr lvl="0">
              <a:buNone/>
            </a:pPr>
            <a:r>
              <a:rPr lang="fr-FR"/>
              <a:t>Merci aux enfants de la classe</a:t>
            </a:r>
            <a:br>
              <a:rPr lang="fr-FR"/>
            </a:br>
            <a:r>
              <a:rPr lang="fr-FR"/>
              <a:t>et à leurs parents.</a:t>
            </a:r>
            <a:r>
              <a:rPr lang="fr-FR" sz="4800"/>
              <a:t/>
            </a:r>
            <a:br>
              <a:rPr lang="fr-FR" sz="4800"/>
            </a:br>
            <a:endParaRPr lang="fr-FR" sz="4800"/>
          </a:p>
        </p:txBody>
      </p:sp>
      <p:sp>
        <p:nvSpPr>
          <p:cNvPr id="3" name="Sous-titre 7"/>
          <p:cNvSpPr txBox="1">
            <a:spLocks noGrp="1"/>
          </p:cNvSpPr>
          <p:nvPr>
            <p:ph idx="1"/>
          </p:nvPr>
        </p:nvSpPr>
        <p:spPr>
          <a:xfrm>
            <a:off x="503806" y="2411684"/>
            <a:ext cx="4536502" cy="3312368"/>
          </a:xfrm>
        </p:spPr>
        <p:txBody>
          <a:bodyPr numCol="2"/>
          <a:lstStyle/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Alaïs</a:t>
            </a:r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Inès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Jeanne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Paul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Samuel</a:t>
            </a:r>
          </a:p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Titouan</a:t>
            </a:r>
            <a:endParaRPr lang="fr-FR" dirty="0">
              <a:solidFill>
                <a:srgbClr val="376092"/>
              </a:solidFill>
            </a:endParaRPr>
          </a:p>
          <a:p>
            <a:pPr lvl="0" algn="ctr"/>
            <a:endParaRPr lang="fr-FR" dirty="0">
              <a:solidFill>
                <a:srgbClr val="376092"/>
              </a:solidFill>
            </a:endParaRPr>
          </a:p>
          <a:p>
            <a:pPr lvl="0" algn="ctr"/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Clarence</a:t>
            </a:r>
          </a:p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Esteban</a:t>
            </a:r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Kylian</a:t>
            </a:r>
          </a:p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Mellina</a:t>
            </a:r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Sara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Sophie</a:t>
            </a:r>
          </a:p>
          <a:p>
            <a:pPr lvl="0"/>
            <a:endParaRPr lang="fr-FR" dirty="0"/>
          </a:p>
        </p:txBody>
      </p:sp>
      <p:sp>
        <p:nvSpPr>
          <p:cNvPr id="4" name="Espace réservé du contenu 6"/>
          <p:cNvSpPr txBox="1">
            <a:spLocks noGrp="1"/>
          </p:cNvSpPr>
          <p:nvPr>
            <p:ph idx="2"/>
          </p:nvPr>
        </p:nvSpPr>
        <p:spPr>
          <a:xfrm>
            <a:off x="5040309" y="2411684"/>
            <a:ext cx="4320475" cy="3528395"/>
          </a:xfrm>
        </p:spPr>
        <p:txBody>
          <a:bodyPr numCol="2"/>
          <a:lstStyle/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Enzo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Hadrien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Iris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Luca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Maria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Marion</a:t>
            </a:r>
          </a:p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Orphé</a:t>
            </a:r>
            <a:endParaRPr lang="fr-FR" dirty="0">
              <a:solidFill>
                <a:srgbClr val="376092"/>
              </a:solidFill>
            </a:endParaRPr>
          </a:p>
          <a:p>
            <a:pPr lvl="0" algn="ctr"/>
            <a:endParaRPr lang="fr-FR" dirty="0">
              <a:solidFill>
                <a:srgbClr val="376092"/>
              </a:solidFill>
            </a:endParaRPr>
          </a:p>
          <a:p>
            <a:pPr lvl="0" algn="ctr"/>
            <a:endParaRPr lang="fr-FR" dirty="0">
              <a:solidFill>
                <a:srgbClr val="376092"/>
              </a:solidFill>
            </a:endParaRPr>
          </a:p>
          <a:p>
            <a:pPr lvl="0" algn="ctr"/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 err="1">
                <a:solidFill>
                  <a:srgbClr val="376092"/>
                </a:solidFill>
              </a:rPr>
              <a:t>Binta</a:t>
            </a:r>
            <a:endParaRPr lang="fr-FR" dirty="0">
              <a:solidFill>
                <a:srgbClr val="376092"/>
              </a:solidFill>
            </a:endParaRP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Ferdinand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Gabriel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Ivan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Lucia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Luna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Mathias</a:t>
            </a:r>
          </a:p>
          <a:p>
            <a:pPr lvl="0" algn="ctr">
              <a:buNone/>
            </a:pPr>
            <a:r>
              <a:rPr lang="fr-FR" dirty="0">
                <a:solidFill>
                  <a:srgbClr val="376092"/>
                </a:solidFill>
              </a:rPr>
              <a:t>Tom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6" name="ZoneTexte 7"/>
          <p:cNvSpPr txBox="1"/>
          <p:nvPr/>
        </p:nvSpPr>
        <p:spPr>
          <a:xfrm>
            <a:off x="503806" y="6012088"/>
            <a:ext cx="8964997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1" u="none" strike="noStrike" kern="1200" cap="none" spc="0" baseline="0">
                <a:solidFill>
                  <a:srgbClr val="604A7B"/>
                </a:solidFill>
                <a:uFillTx/>
                <a:latin typeface="Calibri"/>
              </a:rPr>
              <a:t>Merci à Alban Lepsy pour la musique : http://alban.lepsy.free.fr</a:t>
            </a:r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G_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06" y="539477"/>
            <a:ext cx="2448269" cy="326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 descr="IMG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6321" y="539477"/>
            <a:ext cx="4320485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4" descr="IMG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815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 descr="IMG_3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148" y="3995863"/>
            <a:ext cx="2880323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9" descr="IMG_3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480" y="4859953"/>
            <a:ext cx="2880323" cy="216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s novel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../../Program%20Files/LibreOffice%203.4/Basis/share/template/fr/presnt/prs-novelty.otp</Template>
  <TotalTime>483</TotalTime>
  <Words>195</Words>
  <Application>Microsoft Office PowerPoint</Application>
  <PresentationFormat>Personnalisé</PresentationFormat>
  <Paragraphs>105</Paragraphs>
  <Slides>86</Slides>
  <Notes>86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86</vt:i4>
      </vt:variant>
    </vt:vector>
  </HeadingPairs>
  <TitlesOfParts>
    <vt:vector size="87" baseType="lpstr">
      <vt:lpstr>prs novelty</vt:lpstr>
      <vt:lpstr>Abécédaire de Paris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Merci aux enfants de la classe et à leurs parents.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d'un nouveau produit</dc:title>
  <dc:creator>Amélie</dc:creator>
  <dc:description>Modèle de présentation d'un nouveau produit et des besoins auxquels il répond</dc:description>
  <cp:lastModifiedBy>Amélie</cp:lastModifiedBy>
  <cp:revision>40</cp:revision>
  <dcterms:created xsi:type="dcterms:W3CDTF">2015-05-28T12:11:16Z</dcterms:created>
  <dcterms:modified xsi:type="dcterms:W3CDTF">2015-06-02T18:58:58Z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0">
    <vt:lpwstr/>
  </property>
  <property fmtid="{D5CDD505-2E9C-101B-9397-08002B2CF9AE}" pid="3" name="Info 1">
    <vt:lpwstr/>
  </property>
  <property fmtid="{D5CDD505-2E9C-101B-9397-08002B2CF9AE}" pid="4" name="Info 2">
    <vt:lpwstr/>
  </property>
  <property fmtid="{D5CDD505-2E9C-101B-9397-08002B2CF9AE}" pid="5" name="Info 3">
    <vt:lpwstr/>
  </property>
</Properties>
</file>