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2" r:id="rId3"/>
    <p:sldId id="257" r:id="rId4"/>
    <p:sldId id="261" r:id="rId5"/>
    <p:sldId id="258" r:id="rId6"/>
    <p:sldId id="263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4" autoAdjust="0"/>
    <p:restoredTop sz="94660"/>
  </p:normalViewPr>
  <p:slideViewPr>
    <p:cSldViewPr>
      <p:cViewPr varScale="1">
        <p:scale>
          <a:sx n="65" d="100"/>
          <a:sy n="65" d="100"/>
        </p:scale>
        <p:origin x="-12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58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2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168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2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72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1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9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2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3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661">
            <a:off x="2393755" y="1253995"/>
            <a:ext cx="6468845" cy="540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7663" y="0"/>
            <a:ext cx="71642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st="29997" dir="5400000" sy="-100000" algn="bl" rotWithShape="0"/>
                </a:effectLst>
              </a:rPr>
              <a:t>The Armenian alphabet in art</a:t>
            </a:r>
            <a:endParaRPr lang="ru-RU" sz="5400" b="1" cap="all" spc="0" dirty="0">
              <a:ln/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648"/>
            <a:ext cx="18859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44"/>
            <a:ext cx="2144225" cy="2635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Ii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95" y="3869678"/>
            <a:ext cx="2356105" cy="2888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" y="257211"/>
            <a:ext cx="2144225" cy="26356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45" y="2090675"/>
            <a:ext cx="2589573" cy="3403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37" y="2090675"/>
            <a:ext cx="2589573" cy="34034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33697" y="92407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Ll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1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37346"/>
            <a:ext cx="2624187" cy="32339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22804"/>
            <a:ext cx="2734909" cy="3383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9" y="404664"/>
            <a:ext cx="2609021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23" y="2996952"/>
            <a:ext cx="2609021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Kh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526400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Ts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9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10" y="74339"/>
            <a:ext cx="2448272" cy="3076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7" y="1707525"/>
            <a:ext cx="2608906" cy="3428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Kk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1" y="2924944"/>
            <a:ext cx="2575068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93" y="102319"/>
            <a:ext cx="2429376" cy="3005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37618" y="5287315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Hh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518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109011"/>
            <a:ext cx="2133270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0" y="2489055"/>
            <a:ext cx="2592285" cy="3403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Tz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67" y="109011"/>
            <a:ext cx="2103147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48" y="2489053"/>
            <a:ext cx="2589573" cy="3403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8344" y="488815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Gh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3857"/>
          <a:stretch/>
        </p:blipFill>
        <p:spPr>
          <a:xfrm>
            <a:off x="6525948" y="3562066"/>
            <a:ext cx="2460331" cy="31091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5" y="24981"/>
            <a:ext cx="2734909" cy="3379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9" y="406459"/>
            <a:ext cx="2609021" cy="3425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23" y="2998747"/>
            <a:ext cx="2609021" cy="3425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715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Tch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4984698"/>
            <a:ext cx="147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Mm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10" y="23197"/>
            <a:ext cx="2448272" cy="3036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36510"/>
            <a:ext cx="2611640" cy="3428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Yy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24944"/>
            <a:ext cx="2577766" cy="3384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93" y="102319"/>
            <a:ext cx="2429376" cy="3005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82081" y="5117662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Nn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08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10" y="112890"/>
            <a:ext cx="2448272" cy="3017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7" y="1718253"/>
            <a:ext cx="2608906" cy="3425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Sh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1" y="2926715"/>
            <a:ext cx="2575068" cy="3380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93" y="115753"/>
            <a:ext cx="2429376" cy="2978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37618" y="5287315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Vo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" y="109011"/>
            <a:ext cx="2111362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0" y="2489055"/>
            <a:ext cx="2592285" cy="3403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Ch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5" y="109011"/>
            <a:ext cx="2094931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48" y="2490835"/>
            <a:ext cx="2589573" cy="3399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8344" y="488815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Pp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48" y="3596767"/>
            <a:ext cx="2460331" cy="3039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50677"/>
            <a:ext cx="2734909" cy="3327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39" y="406459"/>
            <a:ext cx="2609020" cy="3425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23" y="2998747"/>
            <a:ext cx="2609020" cy="34254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Djh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4984698"/>
            <a:ext cx="147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Rr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74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10" y="44472"/>
            <a:ext cx="2448272" cy="2994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7" y="1638305"/>
            <a:ext cx="2608905" cy="34252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Ss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381" y="2926715"/>
            <a:ext cx="2575067" cy="3380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625" y="115753"/>
            <a:ext cx="2354912" cy="2978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37618" y="5287315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Vv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4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941168"/>
            <a:ext cx="7605965" cy="16561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Armenian alphabet is very old.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It was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recorded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by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Mesrop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Mashtots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 </a:t>
            </a:r>
            <a:r>
              <a:rPr lang="en-US" sz="2400" dirty="0">
                <a:solidFill>
                  <a:srgbClr val="FF0000"/>
                </a:solidFill>
              </a:rPr>
              <a:t>405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But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supposition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that the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Armenian letters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had existed much more before.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54" y="23563"/>
            <a:ext cx="3494089" cy="491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2" r="24030"/>
          <a:stretch/>
        </p:blipFill>
        <p:spPr>
          <a:xfrm>
            <a:off x="413740" y="260648"/>
            <a:ext cx="2520280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3317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" y="120838"/>
            <a:ext cx="2111362" cy="2605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0" y="2489055"/>
            <a:ext cx="2592284" cy="34034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Tt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75" y="125972"/>
            <a:ext cx="2094931" cy="2595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48" y="2490835"/>
            <a:ext cx="2589572" cy="3399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8344" y="488815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Rh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6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10" y="59574"/>
            <a:ext cx="2448272" cy="2963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87" y="1638305"/>
            <a:ext cx="3671041" cy="4819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Tc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747" y="1268760"/>
            <a:ext cx="2429375" cy="2978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76256" y="4653136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Uu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9" y="50677"/>
            <a:ext cx="2727975" cy="3327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5798" r="2850" b="6038"/>
          <a:stretch/>
        </p:blipFill>
        <p:spPr>
          <a:xfrm>
            <a:off x="6414324" y="3667308"/>
            <a:ext cx="2337952" cy="2756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23" y="2998747"/>
            <a:ext cx="2609020" cy="34254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Pp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4984698"/>
            <a:ext cx="14783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Qq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2609019" cy="342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0638"/>
            <a:ext cx="2423321" cy="2994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39552" y="4005064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Yev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61" y="91992"/>
            <a:ext cx="2354912" cy="2902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92080" y="589362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Oo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212976"/>
            <a:ext cx="2423321" cy="29711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6406396" y="5445223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Ff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5885854"/>
            <a:ext cx="52200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Manush</a:t>
            </a:r>
            <a:r>
              <a:rPr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Arzumanyan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18" y="5157192"/>
            <a:ext cx="2244738" cy="15305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7504" y="4000481"/>
            <a:ext cx="64807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</a:t>
            </a:r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project</a:t>
            </a:r>
          </a:p>
          <a:p>
            <a:pPr algn="ctr"/>
            <a:r>
              <a:rPr lang="en-US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en-US" sz="3600" dirty="0">
                <a:solidFill>
                  <a:srgbClr val="FFFF00"/>
                </a:solidFill>
              </a:rPr>
              <a:t>C</a:t>
            </a:r>
            <a:r>
              <a:rPr lang="en-US" sz="3600" dirty="0">
                <a:solidFill>
                  <a:srgbClr val="92D050"/>
                </a:solidFill>
              </a:rPr>
              <a:t>o</a:t>
            </a:r>
            <a:r>
              <a:rPr lang="en-US" sz="3600" dirty="0">
                <a:solidFill>
                  <a:srgbClr val="00B0F0"/>
                </a:solidFill>
              </a:rPr>
              <a:t>l</a:t>
            </a:r>
            <a:r>
              <a:rPr lang="en-US" sz="3600" dirty="0">
                <a:solidFill>
                  <a:schemeClr val="accent6"/>
                </a:solidFill>
              </a:rPr>
              <a:t>o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r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f</a:t>
            </a:r>
            <a:r>
              <a:rPr lang="en-US" sz="3600" dirty="0">
                <a:solidFill>
                  <a:srgbClr val="FF0000"/>
                </a:solidFill>
              </a:rPr>
              <a:t>u</a:t>
            </a:r>
            <a:r>
              <a:rPr lang="en-US" sz="3600" dirty="0">
                <a:solidFill>
                  <a:srgbClr val="00B0F0"/>
                </a:solidFill>
              </a:rPr>
              <a:t>l</a:t>
            </a:r>
            <a:r>
              <a:rPr lang="en-US" sz="3600" dirty="0"/>
              <a:t> </a:t>
            </a:r>
            <a:r>
              <a:rPr lang="en-US" sz="3600" dirty="0" smtClean="0">
                <a:solidFill>
                  <a:srgbClr val="00B050"/>
                </a:solidFill>
              </a:rPr>
              <a:t>Alphabet</a:t>
            </a:r>
          </a:p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2015</a:t>
            </a:r>
            <a:endParaRPr lang="en-US" sz="3600" dirty="0">
              <a:solidFill>
                <a:srgbClr val="00B0F0"/>
              </a:solidFill>
            </a:endParaRPr>
          </a:p>
          <a:p>
            <a:pPr algn="ctr"/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646">
            <a:off x="4103722" y="343977"/>
            <a:ext cx="4655993" cy="349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01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76825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0"/>
          <a:stretch/>
        </p:blipFill>
        <p:spPr>
          <a:xfrm>
            <a:off x="3635896" y="2707521"/>
            <a:ext cx="5533972" cy="4150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644008" y="548680"/>
            <a:ext cx="44999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The statues of </a:t>
            </a:r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Armenian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letters </a:t>
            </a:r>
            <a:r>
              <a:rPr lang="en-US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in </a:t>
            </a:r>
            <a:r>
              <a:rPr lang="en-US" sz="32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Oshakan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83305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12200" r="17503" b="16816"/>
          <a:stretch/>
        </p:blipFill>
        <p:spPr>
          <a:xfrm rot="580478">
            <a:off x="4229280" y="318545"/>
            <a:ext cx="4465930" cy="5718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92217" y="5549815"/>
            <a:ext cx="885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And 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letters from 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flowers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157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01" y="404664"/>
            <a:ext cx="2468075" cy="3240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8" t="10962" r="16634" b="14471"/>
          <a:stretch/>
        </p:blipFill>
        <p:spPr>
          <a:xfrm>
            <a:off x="-36512" y="-27384"/>
            <a:ext cx="1991748" cy="2556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49802" y="3892667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FF00"/>
                </a:solidFill>
              </a:rPr>
              <a:t>Aa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28900"/>
            <a:ext cx="2438559" cy="3201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5058" r="5827" b="4119"/>
          <a:stretch/>
        </p:blipFill>
        <p:spPr>
          <a:xfrm>
            <a:off x="6998309" y="3838241"/>
            <a:ext cx="2088232" cy="2698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213474" y="742926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Bb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4687" r="6144" b="2728"/>
          <a:stretch/>
        </p:blipFill>
        <p:spPr>
          <a:xfrm>
            <a:off x="0" y="19705"/>
            <a:ext cx="2144225" cy="2807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0" y="2489054"/>
            <a:ext cx="2592286" cy="3403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Gg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4560" r="6317" b="15207"/>
          <a:stretch/>
        </p:blipFill>
        <p:spPr>
          <a:xfrm>
            <a:off x="6801274" y="-99392"/>
            <a:ext cx="2356105" cy="2926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89053"/>
            <a:ext cx="2592287" cy="3403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8344" y="488815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Dd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2" t="5314" r="7757" b="6398"/>
          <a:stretch/>
        </p:blipFill>
        <p:spPr>
          <a:xfrm>
            <a:off x="-70310" y="0"/>
            <a:ext cx="2448272" cy="30830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36510"/>
            <a:ext cx="2611640" cy="3428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Ee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24944"/>
            <a:ext cx="2577766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t="17910" r="12233" b="19730"/>
          <a:stretch/>
        </p:blipFill>
        <p:spPr>
          <a:xfrm>
            <a:off x="6420163" y="102319"/>
            <a:ext cx="2723837" cy="3005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737618" y="5287315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Zz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429000"/>
            <a:ext cx="2624187" cy="3250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/>
          <a:stretch/>
        </p:blipFill>
        <p:spPr>
          <a:xfrm>
            <a:off x="286602" y="0"/>
            <a:ext cx="2734909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4664"/>
            <a:ext cx="2611755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56" y="2996952"/>
            <a:ext cx="2611755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477810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Ee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526400"/>
            <a:ext cx="1190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Yy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5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11"/>
            <a:ext cx="2144225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510" y="2489055"/>
            <a:ext cx="2592286" cy="34034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786" y="4221088"/>
            <a:ext cx="1657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00"/>
                </a:solidFill>
              </a:rPr>
              <a:t>Th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7003" r="4623" b="2920"/>
          <a:stretch/>
        </p:blipFill>
        <p:spPr>
          <a:xfrm>
            <a:off x="6919415" y="109011"/>
            <a:ext cx="2129051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89053"/>
            <a:ext cx="2592286" cy="3403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68344" y="4888151"/>
            <a:ext cx="1118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C00000"/>
                </a:solidFill>
              </a:rPr>
              <a:t>Zh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7003" r="4623" b="2920"/>
          <a:stretch/>
        </p:blipFill>
        <p:spPr>
          <a:xfrm>
            <a:off x="6919415" y="151104"/>
            <a:ext cx="2129051" cy="2628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531146"/>
            <a:ext cx="2592286" cy="34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</TotalTime>
  <Words>74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The Armenian alphabet is very old. It was recorded  by Mesrop Mashtots in 405.  But there is a supposition that the Armenian letters  had existed much more before.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45</cp:revision>
  <dcterms:created xsi:type="dcterms:W3CDTF">2015-04-02T11:51:18Z</dcterms:created>
  <dcterms:modified xsi:type="dcterms:W3CDTF">2015-04-20T16:00:47Z</dcterms:modified>
</cp:coreProperties>
</file>