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57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Greek Letters in Art   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eTwinning</a:t>
            </a:r>
            <a:r>
              <a:rPr lang="en-US" sz="2800" dirty="0" smtClean="0"/>
              <a:t> project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0846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“I”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55" y="1520843"/>
            <a:ext cx="6425426" cy="48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“K”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37" y="1378040"/>
            <a:ext cx="5235262" cy="5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</a:t>
            </a:r>
            <a:r>
              <a:rPr lang="el-GR" dirty="0" smtClean="0"/>
              <a:t>Λ</a:t>
            </a:r>
            <a:r>
              <a:rPr lang="en-US" dirty="0" smtClean="0"/>
              <a:t>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40" y="1270000"/>
            <a:ext cx="3907128" cy="52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“M”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79" y="1393874"/>
            <a:ext cx="5267178" cy="52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“N”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74" y="1403796"/>
            <a:ext cx="3916787" cy="52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</a:t>
            </a:r>
            <a:r>
              <a:rPr lang="el-GR" dirty="0" smtClean="0"/>
              <a:t>Ξ</a:t>
            </a:r>
            <a:r>
              <a:rPr lang="en-US" dirty="0" smtClean="0"/>
              <a:t>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1" y="1406769"/>
            <a:ext cx="5127673" cy="51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“O”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17" y="1270000"/>
            <a:ext cx="3980301" cy="53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82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</a:t>
            </a:r>
            <a:r>
              <a:rPr lang="el-GR" dirty="0" smtClean="0"/>
              <a:t>Π</a:t>
            </a:r>
            <a:r>
              <a:rPr lang="en-US" dirty="0" smtClean="0"/>
              <a:t>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56" y="1378038"/>
            <a:ext cx="3955424" cy="52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45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“P”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40" y="1512051"/>
            <a:ext cx="3758055" cy="50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1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</a:t>
            </a:r>
            <a:r>
              <a:rPr lang="el-GR" dirty="0" smtClean="0"/>
              <a:t>Σ</a:t>
            </a:r>
            <a:r>
              <a:rPr lang="en-US" dirty="0" smtClean="0"/>
              <a:t>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396863" y="508872"/>
            <a:ext cx="5157611" cy="68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3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“A”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20" y="1270000"/>
            <a:ext cx="4044695" cy="53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4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“T”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5" y="1396141"/>
            <a:ext cx="3861086" cy="51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30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“Y”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06" y="1455313"/>
            <a:ext cx="3742923" cy="49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63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</a:t>
            </a:r>
            <a:r>
              <a:rPr lang="el-GR" dirty="0" smtClean="0"/>
              <a:t>Φ</a:t>
            </a:r>
            <a:r>
              <a:rPr lang="en-US" dirty="0" smtClean="0"/>
              <a:t>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18" y="1270000"/>
            <a:ext cx="3980300" cy="53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88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“X”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1" y="1270000"/>
            <a:ext cx="5325414" cy="53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69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</a:t>
            </a:r>
            <a:r>
              <a:rPr lang="el-GR" dirty="0" smtClean="0"/>
              <a:t>Ψ</a:t>
            </a:r>
            <a:r>
              <a:rPr lang="en-US" dirty="0" smtClean="0"/>
              <a:t>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82" y="1447657"/>
            <a:ext cx="3809571" cy="50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68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</a:t>
            </a:r>
            <a:r>
              <a:rPr lang="el-GR" dirty="0" smtClean="0"/>
              <a:t>Ω</a:t>
            </a:r>
            <a:r>
              <a:rPr lang="en-US" dirty="0" smtClean="0"/>
              <a:t>” 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27" y="1385910"/>
            <a:ext cx="3925482" cy="52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53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Etwinning</a:t>
            </a:r>
            <a:r>
              <a:rPr lang="en-US" dirty="0" smtClean="0"/>
              <a:t> project 2014-15</a:t>
            </a:r>
            <a:endParaRPr lang="el-GR" dirty="0"/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Teacher: </a:t>
            </a:r>
            <a:r>
              <a:rPr lang="en-US" sz="3200" dirty="0" err="1" smtClean="0"/>
              <a:t>Miariti</a:t>
            </a:r>
            <a:r>
              <a:rPr lang="en-US" sz="3200" dirty="0" smtClean="0"/>
              <a:t> Vanessa</a:t>
            </a:r>
          </a:p>
          <a:p>
            <a:r>
              <a:rPr lang="en-US" sz="2200" dirty="0" smtClean="0"/>
              <a:t>Intercultural Primary School in </a:t>
            </a:r>
            <a:r>
              <a:rPr lang="en-US" sz="2200" dirty="0" err="1" smtClean="0"/>
              <a:t>Alsoupoli</a:t>
            </a:r>
            <a:endParaRPr lang="en-US" sz="2200" dirty="0" smtClean="0"/>
          </a:p>
          <a:p>
            <a:r>
              <a:rPr lang="en-US" sz="2200" dirty="0" smtClean="0"/>
              <a:t>Athens-Greece 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86895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“B”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57" y="1270000"/>
            <a:ext cx="3992021" cy="53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</a:t>
            </a:r>
            <a:r>
              <a:rPr lang="el-GR" dirty="0" smtClean="0"/>
              <a:t>Γ</a:t>
            </a:r>
            <a:r>
              <a:rPr lang="en-US" dirty="0" smtClean="0"/>
              <a:t>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05" y="1365161"/>
            <a:ext cx="3949525" cy="52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</a:t>
            </a:r>
            <a:r>
              <a:rPr lang="el-GR" dirty="0" smtClean="0"/>
              <a:t>Δ</a:t>
            </a:r>
            <a:r>
              <a:rPr lang="en-US" dirty="0" smtClean="0"/>
              <a:t>”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68" y="1621307"/>
            <a:ext cx="49276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</a:t>
            </a:r>
            <a:r>
              <a:rPr lang="el-GR" dirty="0" smtClean="0"/>
              <a:t>Ε</a:t>
            </a:r>
            <a:r>
              <a:rPr lang="en-US" dirty="0" smtClean="0"/>
              <a:t>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57" y="1270000"/>
            <a:ext cx="4013379" cy="53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 letter “Z”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83" y="1429554"/>
            <a:ext cx="6860147" cy="514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“H”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43" y="1270000"/>
            <a:ext cx="4082850" cy="54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the Greek letter “</a:t>
            </a:r>
            <a:r>
              <a:rPr lang="el-GR" dirty="0" smtClean="0"/>
              <a:t>Θ</a:t>
            </a:r>
            <a:r>
              <a:rPr lang="en-US" dirty="0" smtClean="0"/>
              <a:t>”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34" y="1270000"/>
            <a:ext cx="3878151" cy="51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187</Words>
  <Application>Microsoft Office PowerPoint</Application>
  <PresentationFormat>Widescreen</PresentationFormat>
  <Paragraphs>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Facet</vt:lpstr>
      <vt:lpstr>Greek Letters in Art    </vt:lpstr>
      <vt:lpstr>Like the Greek letter “A”</vt:lpstr>
      <vt:lpstr>Like the Greek letter “B”</vt:lpstr>
      <vt:lpstr>Like the Greek letter “Γ”</vt:lpstr>
      <vt:lpstr>Like the Greek letter “Δ”</vt:lpstr>
      <vt:lpstr>Like the Greek letter “Ε”</vt:lpstr>
      <vt:lpstr>Like the Greek  letter “Z”</vt:lpstr>
      <vt:lpstr>Like the Greek letter “H”</vt:lpstr>
      <vt:lpstr>Like the Greek letter “Θ”</vt:lpstr>
      <vt:lpstr>Like the Greek letter “I”</vt:lpstr>
      <vt:lpstr>Like the Greek letter “K”</vt:lpstr>
      <vt:lpstr>Like the Greek letter “Λ”</vt:lpstr>
      <vt:lpstr>Like the Greek letter “M” </vt:lpstr>
      <vt:lpstr>Like the Greek letter “N”</vt:lpstr>
      <vt:lpstr>Like the Greek letter “Ξ”</vt:lpstr>
      <vt:lpstr>Like the Greek letter “O”</vt:lpstr>
      <vt:lpstr>Like the Greek letter “Π”</vt:lpstr>
      <vt:lpstr>Like the Greek letter “P”</vt:lpstr>
      <vt:lpstr>Like the Greek letter “Σ”</vt:lpstr>
      <vt:lpstr>Like the Greek letter “T”</vt:lpstr>
      <vt:lpstr>Like the Greek letter “Y”</vt:lpstr>
      <vt:lpstr>Like the Greek letter “Φ”</vt:lpstr>
      <vt:lpstr>Like the Greek letter “X”</vt:lpstr>
      <vt:lpstr>Like the Greek letter “Ψ”</vt:lpstr>
      <vt:lpstr>Like the Greek letter “Ω” </vt:lpstr>
      <vt:lpstr>Etwinning project 2014-15</vt:lpstr>
    </vt:vector>
  </TitlesOfParts>
  <Company>ΕΠΠtools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Letters in Art</dc:title>
  <dc:creator>Vanessa</dc:creator>
  <cp:lastModifiedBy>Vanessa</cp:lastModifiedBy>
  <cp:revision>10</cp:revision>
  <dcterms:created xsi:type="dcterms:W3CDTF">2015-04-15T18:56:51Z</dcterms:created>
  <dcterms:modified xsi:type="dcterms:W3CDTF">2015-04-17T14:04:25Z</dcterms:modified>
</cp:coreProperties>
</file>