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"/>
  </p:notesMasterIdLst>
  <p:sldIdLst>
    <p:sldId id="262" r:id="rId2"/>
    <p:sldId id="263" r:id="rId3"/>
    <p:sldId id="264" r:id="rId4"/>
    <p:sldId id="265" r:id="rId5"/>
    <p:sldId id="266" r:id="rId6"/>
    <p:sldId id="267" r:id="rId7"/>
    <p:sldId id="268" r:id="rId8"/>
  </p:sldIdLst>
  <p:sldSz cx="12192000" cy="6858000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Orta Stil 2 - Vurgu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73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FEBC37-999C-469C-9BC4-A3BA20E71023}" type="datetimeFigureOut">
              <a:rPr lang="en-US" smtClean="0"/>
              <a:t>3/23/2021</a:t>
            </a:fld>
            <a:endParaRPr lang="en-US"/>
          </a:p>
        </p:txBody>
      </p:sp>
      <p:sp>
        <p:nvSpPr>
          <p:cNvPr id="4" name="Slayt Görüntüsü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807E8B-EEC1-4923-9149-47329D1544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56456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>
                <a:solidFill>
                  <a:srgbClr val="FFFF00"/>
                </a:solidFill>
              </a:rPr>
              <a:t>https://youtu.be/iA50PTIF-2I</a:t>
            </a:r>
          </a:p>
          <a:p>
            <a:endParaRPr lang="en-US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807E8B-EEC1-4923-9149-47329D1544E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55784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>
                <a:solidFill>
                  <a:srgbClr val="FFFF00"/>
                </a:solidFill>
              </a:rPr>
              <a:t>https://youtu.be/iA50PTIF-2I</a:t>
            </a:r>
          </a:p>
          <a:p>
            <a:endParaRPr lang="en-US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807E8B-EEC1-4923-9149-47329D1544E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2552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>
                <a:solidFill>
                  <a:srgbClr val="FFFF00"/>
                </a:solidFill>
              </a:rPr>
              <a:t>https://youtu.be/iA50PTIF-2I</a:t>
            </a:r>
          </a:p>
          <a:p>
            <a:endParaRPr lang="en-US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807E8B-EEC1-4923-9149-47329D1544E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38674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 smtClean="0"/>
              <a:t>Asıl alt başlık stilini düzenlemek için tıklayın</a:t>
            </a:r>
            <a:endParaRPr lang="en-US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6A406E-D00E-4944-8C0F-DAE06EE5CFB1}" type="datetimeFigureOut">
              <a:rPr lang="en-US" smtClean="0"/>
              <a:t>3/23/2021</a:t>
            </a:fld>
            <a:endParaRPr lang="en-US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12DDE5-EBAC-45EF-9289-DFEF4763CD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69213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6A406E-D00E-4944-8C0F-DAE06EE5CFB1}" type="datetimeFigureOut">
              <a:rPr lang="en-US" smtClean="0"/>
              <a:t>3/23/2021</a:t>
            </a:fld>
            <a:endParaRPr lang="en-US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12DDE5-EBAC-45EF-9289-DFEF4763CD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78793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6A406E-D00E-4944-8C0F-DAE06EE5CFB1}" type="datetimeFigureOut">
              <a:rPr lang="en-US" smtClean="0"/>
              <a:t>3/23/2021</a:t>
            </a:fld>
            <a:endParaRPr lang="en-US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12DDE5-EBAC-45EF-9289-DFEF4763CD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65915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6A406E-D00E-4944-8C0F-DAE06EE5CFB1}" type="datetimeFigureOut">
              <a:rPr lang="en-US" smtClean="0"/>
              <a:t>3/23/2021</a:t>
            </a:fld>
            <a:endParaRPr lang="en-US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12DDE5-EBAC-45EF-9289-DFEF4763CD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49408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6A406E-D00E-4944-8C0F-DAE06EE5CFB1}" type="datetimeFigureOut">
              <a:rPr lang="en-US" smtClean="0"/>
              <a:t>3/23/2021</a:t>
            </a:fld>
            <a:endParaRPr lang="en-US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12DDE5-EBAC-45EF-9289-DFEF4763CD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46356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/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/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6A406E-D00E-4944-8C0F-DAE06EE5CFB1}" type="datetimeFigureOut">
              <a:rPr lang="en-US" smtClean="0"/>
              <a:t>3/23/2021</a:t>
            </a:fld>
            <a:endParaRPr lang="en-US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12DDE5-EBAC-45EF-9289-DFEF4763CD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02761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/>
          </a:p>
        </p:txBody>
      </p:sp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/>
          </a:p>
        </p:txBody>
      </p:sp>
      <p:sp>
        <p:nvSpPr>
          <p:cNvPr id="7" name="Veri Yer Tutucus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6A406E-D00E-4944-8C0F-DAE06EE5CFB1}" type="datetimeFigureOut">
              <a:rPr lang="en-US" smtClean="0"/>
              <a:t>3/23/2021</a:t>
            </a:fld>
            <a:endParaRPr lang="en-US"/>
          </a:p>
        </p:txBody>
      </p:sp>
      <p:sp>
        <p:nvSpPr>
          <p:cNvPr id="8" name="Altbilgi Yer Tutucusu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ayt Numarası Yer Tutucus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12DDE5-EBAC-45EF-9289-DFEF4763CD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65620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6A406E-D00E-4944-8C0F-DAE06EE5CFB1}" type="datetimeFigureOut">
              <a:rPr lang="en-US" smtClean="0"/>
              <a:t>3/23/2021</a:t>
            </a:fld>
            <a:endParaRPr lang="en-US"/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12DDE5-EBAC-45EF-9289-DFEF4763CD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19873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6A406E-D00E-4944-8C0F-DAE06EE5CFB1}" type="datetimeFigureOut">
              <a:rPr lang="en-US" smtClean="0"/>
              <a:t>3/23/2021</a:t>
            </a:fld>
            <a:endParaRPr lang="en-US"/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12DDE5-EBAC-45EF-9289-DFEF4763CD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75665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6A406E-D00E-4944-8C0F-DAE06EE5CFB1}" type="datetimeFigureOut">
              <a:rPr lang="en-US" smtClean="0"/>
              <a:t>3/23/2021</a:t>
            </a:fld>
            <a:endParaRPr lang="en-US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12DDE5-EBAC-45EF-9289-DFEF4763CD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58452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3" name="Resim Yer Tutucus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6A406E-D00E-4944-8C0F-DAE06EE5CFB1}" type="datetimeFigureOut">
              <a:rPr lang="en-US" smtClean="0"/>
              <a:t>3/23/2021</a:t>
            </a:fld>
            <a:endParaRPr lang="en-US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12DDE5-EBAC-45EF-9289-DFEF4763CD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85438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6A406E-D00E-4944-8C0F-DAE06EE5CFB1}" type="datetimeFigureOut">
              <a:rPr lang="en-US" smtClean="0"/>
              <a:t>3/23/2021</a:t>
            </a:fld>
            <a:endParaRPr lang="en-US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12DDE5-EBAC-45EF-9289-DFEF4763CD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80952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zoom.us/j/9611583616?pwd=MFBaTU5jVUpMU1ZzNXc3Q2tsK3Y0UT09" TargetMode="External"/><Relationship Id="rId4" Type="http://schemas.openxmlformats.org/officeDocument/2006/relationships/hyperlink" Target="https://create.kahoot.it/details/erasmus/549b0fbc-b8f2-4cff-8e67-cf6733e26a06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.png"/><Relationship Id="rId5" Type="http://schemas.openxmlformats.org/officeDocument/2006/relationships/hyperlink" Target="https://www.flipbookpdf.net/web/site/0fd169d765ec864848f1a5d6989a24f904b67094202103.pdf.html#page/14" TargetMode="External"/><Relationship Id="rId4" Type="http://schemas.openxmlformats.org/officeDocument/2006/relationships/image" Target="../media/image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Dikdörtgen 5"/>
          <p:cNvSpPr/>
          <p:nvPr/>
        </p:nvSpPr>
        <p:spPr>
          <a:xfrm>
            <a:off x="3384664" y="1604939"/>
            <a:ext cx="8369600" cy="48320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tr-TR" sz="8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MT Condensed" panose="02070606080606020203" pitchFamily="18" charset="0"/>
              </a:rPr>
              <a:t>Welcome</a:t>
            </a:r>
            <a:r>
              <a:rPr lang="tr-TR" sz="8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MT Condensed" panose="02070606080606020203" pitchFamily="18" charset="0"/>
              </a:rPr>
              <a:t> </a:t>
            </a:r>
          </a:p>
          <a:p>
            <a:pPr algn="ctr"/>
            <a:r>
              <a:rPr lang="tr-TR" sz="8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MT Condensed" panose="02070606080606020203" pitchFamily="18" charset="0"/>
              </a:rPr>
              <a:t>to</a:t>
            </a:r>
            <a:r>
              <a:rPr lang="tr-TR" sz="8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MT Condensed" panose="02070606080606020203" pitchFamily="18" charset="0"/>
              </a:rPr>
              <a:t> </a:t>
            </a:r>
          </a:p>
          <a:p>
            <a:pPr algn="ctr"/>
            <a:r>
              <a:rPr lang="tr-TR" sz="6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MT Condensed" panose="02070606080606020203" pitchFamily="18" charset="0"/>
              </a:rPr>
              <a:t>TED Kocaeli </a:t>
            </a:r>
            <a:r>
              <a:rPr lang="tr-TR" sz="66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MT Condensed" panose="02070606080606020203" pitchFamily="18" charset="0"/>
              </a:rPr>
              <a:t>College</a:t>
            </a:r>
            <a:endParaRPr lang="tr-TR" sz="66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doni MT Condensed" panose="02070606080606020203" pitchFamily="18" charset="0"/>
            </a:endParaRPr>
          </a:p>
          <a:p>
            <a:pPr algn="ctr"/>
            <a:r>
              <a:rPr lang="tr-TR" sz="66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MT Condensed" panose="02070606080606020203" pitchFamily="18" charset="0"/>
              </a:rPr>
              <a:t>Erasmus</a:t>
            </a:r>
            <a:r>
              <a:rPr lang="tr-TR" sz="6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MT Condensed" panose="02070606080606020203" pitchFamily="18" charset="0"/>
              </a:rPr>
              <a:t>+ Virtual Exchange </a:t>
            </a:r>
            <a:r>
              <a:rPr lang="tr-TR" sz="5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anose="020B0502040204020203" pitchFamily="34" charset="0"/>
              </a:rPr>
              <a:t> </a:t>
            </a:r>
            <a:endParaRPr lang="en-US" sz="5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Light" panose="020B0502040204020203" pitchFamily="34" charset="0"/>
            </a:endParaRPr>
          </a:p>
        </p:txBody>
      </p:sp>
      <p:pic>
        <p:nvPicPr>
          <p:cNvPr id="4" name="Athena - For Real (Turkey) 2004 Eurovision Song Contes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432473" y="3429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016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380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Dikdörtgen 5"/>
          <p:cNvSpPr/>
          <p:nvPr/>
        </p:nvSpPr>
        <p:spPr>
          <a:xfrm>
            <a:off x="5241293" y="4708358"/>
            <a:ext cx="501107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US" sz="4400" b="1" dirty="0">
              <a:solidFill>
                <a:schemeClr val="bg1"/>
              </a:solidFill>
              <a:latin typeface="Bahnschrift Light" panose="020B0502040204020203" pitchFamily="34" charset="0"/>
            </a:endParaRPr>
          </a:p>
        </p:txBody>
      </p:sp>
      <p:sp>
        <p:nvSpPr>
          <p:cNvPr id="9" name="Metin kutusu 8"/>
          <p:cNvSpPr txBox="1"/>
          <p:nvPr/>
        </p:nvSpPr>
        <p:spPr>
          <a:xfrm>
            <a:off x="6012873" y="263236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graphicFrame>
        <p:nvGraphicFramePr>
          <p:cNvPr id="10" name="Tablo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56462327"/>
              </p:ext>
            </p:extLst>
          </p:nvPr>
        </p:nvGraphicFramePr>
        <p:xfrm>
          <a:off x="4059383" y="2373154"/>
          <a:ext cx="7758545" cy="424230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758545">
                  <a:extLst>
                    <a:ext uri="{9D8B030D-6E8A-4147-A177-3AD203B41FA5}">
                      <a16:colId xmlns:a16="http://schemas.microsoft.com/office/drawing/2014/main" val="377493612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endParaRPr lang="tr-TR" sz="2000" dirty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600" dirty="0" err="1">
                          <a:effectLst/>
                        </a:rPr>
                        <a:t>Zoom</a:t>
                      </a:r>
                      <a:r>
                        <a:rPr lang="tr-TR" sz="1600" dirty="0">
                          <a:effectLst/>
                        </a:rPr>
                        <a:t> </a:t>
                      </a:r>
                      <a:r>
                        <a:rPr lang="tr-TR" sz="1600" dirty="0" err="1">
                          <a:effectLst/>
                        </a:rPr>
                        <a:t>Session</a:t>
                      </a:r>
                      <a:r>
                        <a:rPr lang="tr-TR" sz="1600" dirty="0">
                          <a:effectLst/>
                        </a:rPr>
                        <a:t> 1</a:t>
                      </a:r>
                      <a:endParaRPr lang="tr-TR" sz="2000" dirty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600" dirty="0">
                          <a:effectLst/>
                        </a:rPr>
                        <a:t>13:00-13:40 (</a:t>
                      </a:r>
                      <a:r>
                        <a:rPr lang="tr-TR" sz="1600" dirty="0" err="1">
                          <a:effectLst/>
                        </a:rPr>
                        <a:t>Local</a:t>
                      </a:r>
                      <a:r>
                        <a:rPr lang="tr-TR" sz="1600" dirty="0">
                          <a:effectLst/>
                        </a:rPr>
                        <a:t> Time in </a:t>
                      </a:r>
                      <a:r>
                        <a:rPr lang="tr-TR" sz="1600" dirty="0" err="1">
                          <a:effectLst/>
                        </a:rPr>
                        <a:t>Turkey</a:t>
                      </a:r>
                      <a:r>
                        <a:rPr lang="tr-TR" sz="1600" dirty="0">
                          <a:effectLst/>
                        </a:rPr>
                        <a:t>)</a:t>
                      </a:r>
                      <a:endParaRPr lang="tr-TR" sz="2000" dirty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857250" algn="l"/>
                        </a:tabLst>
                      </a:pPr>
                      <a:r>
                        <a:rPr lang="tr-TR" sz="1600" dirty="0">
                          <a:effectLst/>
                        </a:rPr>
                        <a:t>11:00-11:40 (GMT +1</a:t>
                      </a:r>
                      <a:r>
                        <a:rPr lang="tr-TR" sz="1600" dirty="0" smtClean="0">
                          <a:effectLst/>
                        </a:rPr>
                        <a:t>)</a:t>
                      </a:r>
                      <a:endParaRPr lang="tr-TR" sz="2000" dirty="0">
                        <a:effectLst/>
                      </a:endParaRPr>
                    </a:p>
                    <a:p>
                      <a:pPr marL="342900" lvl="0" indent="-342900" algn="l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Font typeface="Arial" panose="020B0604020202020204" pitchFamily="34" charset="0"/>
                        <a:buChar char="●"/>
                      </a:pPr>
                      <a:r>
                        <a:rPr lang="tr-TR" sz="1600" u="none" strike="noStrike" dirty="0">
                          <a:effectLst/>
                        </a:rPr>
                        <a:t> </a:t>
                      </a:r>
                      <a:r>
                        <a:rPr lang="tr-TR" sz="1600" u="none" strike="noStrike" dirty="0" err="1">
                          <a:effectLst/>
                        </a:rPr>
                        <a:t>Welcoming</a:t>
                      </a:r>
                      <a:r>
                        <a:rPr lang="tr-TR" sz="1600" u="none" strike="noStrike" dirty="0">
                          <a:effectLst/>
                        </a:rPr>
                        <a:t> </a:t>
                      </a:r>
                      <a:r>
                        <a:rPr lang="tr-TR" sz="1600" u="none" strike="noStrike" dirty="0" err="1">
                          <a:effectLst/>
                        </a:rPr>
                        <a:t>speech</a:t>
                      </a:r>
                      <a:r>
                        <a:rPr lang="tr-TR" sz="1600" u="none" strike="noStrike" dirty="0">
                          <a:effectLst/>
                        </a:rPr>
                        <a:t> </a:t>
                      </a:r>
                      <a:r>
                        <a:rPr lang="tr-TR" sz="1600" u="none" strike="noStrike" dirty="0" err="1">
                          <a:effectLst/>
                        </a:rPr>
                        <a:t>for</a:t>
                      </a:r>
                      <a:r>
                        <a:rPr lang="tr-TR" sz="1600" u="none" strike="noStrike" dirty="0">
                          <a:effectLst/>
                        </a:rPr>
                        <a:t> </a:t>
                      </a:r>
                      <a:r>
                        <a:rPr lang="tr-TR" sz="1600" u="none" strike="noStrike" dirty="0" err="1">
                          <a:effectLst/>
                        </a:rPr>
                        <a:t>both</a:t>
                      </a:r>
                      <a:r>
                        <a:rPr lang="tr-TR" sz="1600" u="none" strike="noStrike" dirty="0">
                          <a:effectLst/>
                        </a:rPr>
                        <a:t> </a:t>
                      </a:r>
                      <a:r>
                        <a:rPr lang="tr-TR" sz="1600" u="none" strike="noStrike" dirty="0" err="1">
                          <a:effectLst/>
                        </a:rPr>
                        <a:t>teachers</a:t>
                      </a:r>
                      <a:r>
                        <a:rPr lang="tr-TR" sz="1600" u="none" strike="noStrike" dirty="0">
                          <a:effectLst/>
                        </a:rPr>
                        <a:t> </a:t>
                      </a:r>
                      <a:r>
                        <a:rPr lang="tr-TR" sz="1600" u="none" strike="noStrike" dirty="0" err="1">
                          <a:effectLst/>
                        </a:rPr>
                        <a:t>and</a:t>
                      </a:r>
                      <a:r>
                        <a:rPr lang="tr-TR" sz="1600" u="none" strike="noStrike" dirty="0">
                          <a:effectLst/>
                        </a:rPr>
                        <a:t> </a:t>
                      </a:r>
                      <a:r>
                        <a:rPr lang="tr-TR" sz="1600" u="none" strike="noStrike" dirty="0" err="1">
                          <a:effectLst/>
                        </a:rPr>
                        <a:t>students</a:t>
                      </a:r>
                      <a:r>
                        <a:rPr lang="tr-TR" sz="1600" u="none" strike="noStrike" dirty="0">
                          <a:effectLst/>
                        </a:rPr>
                        <a:t> :  Zeynep Akyürek </a:t>
                      </a:r>
                      <a:r>
                        <a:rPr lang="tr-TR" sz="1600" u="none" strike="noStrike" dirty="0" smtClean="0">
                          <a:effectLst/>
                        </a:rPr>
                        <a:t>&amp; Ali Eren </a:t>
                      </a:r>
                      <a:r>
                        <a:rPr lang="tr-TR" sz="1600" u="none" strike="noStrike" dirty="0" err="1" smtClean="0">
                          <a:effectLst/>
                        </a:rPr>
                        <a:t>Yücelli</a:t>
                      </a:r>
                      <a:endParaRPr lang="tr-TR" sz="2000" u="none" strike="noStrike" dirty="0">
                        <a:effectLst/>
                      </a:endParaRPr>
                    </a:p>
                    <a:p>
                      <a:pPr marL="342900" lvl="0" indent="-342900" algn="l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Font typeface="Arial" panose="020B0604020202020204" pitchFamily="34" charset="0"/>
                        <a:buChar char="●"/>
                      </a:pPr>
                      <a:r>
                        <a:rPr lang="tr-TR" sz="1600" u="none" strike="noStrike" dirty="0" err="1">
                          <a:effectLst/>
                        </a:rPr>
                        <a:t>Opening</a:t>
                      </a:r>
                      <a:r>
                        <a:rPr lang="tr-TR" sz="1600" u="none" strike="noStrike" dirty="0">
                          <a:effectLst/>
                        </a:rPr>
                        <a:t> Speech- </a:t>
                      </a:r>
                      <a:r>
                        <a:rPr lang="tr-TR" sz="1600" u="none" strike="noStrike" dirty="0" err="1">
                          <a:effectLst/>
                        </a:rPr>
                        <a:t>Ms</a:t>
                      </a:r>
                      <a:r>
                        <a:rPr lang="tr-TR" sz="1600" u="none" strike="noStrike" dirty="0">
                          <a:effectLst/>
                        </a:rPr>
                        <a:t>. Nilgün Çelebi </a:t>
                      </a:r>
                      <a:r>
                        <a:rPr lang="tr-TR" sz="1600" u="none" strike="noStrike" dirty="0" smtClean="0">
                          <a:effectLst/>
                        </a:rPr>
                        <a:t> </a:t>
                      </a:r>
                      <a:r>
                        <a:rPr lang="tr-TR" sz="1600" i="1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Founder</a:t>
                      </a:r>
                      <a:r>
                        <a:rPr lang="tr-TR" sz="1600" i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tr-TR" sz="1600" i="1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Representative</a:t>
                      </a:r>
                      <a:r>
                        <a:rPr lang="tr-TR" sz="1600" i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tr-TR" sz="1600" i="1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and</a:t>
                      </a:r>
                      <a:r>
                        <a:rPr lang="tr-TR" sz="1600" i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tr-TR" sz="1600" i="1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Director</a:t>
                      </a:r>
                      <a:r>
                        <a:rPr lang="tr-TR" sz="1600" i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General </a:t>
                      </a:r>
                      <a:endParaRPr lang="tr-TR" sz="2000" i="1" u="none" strike="noStrike" dirty="0">
                        <a:effectLst/>
                      </a:endParaRPr>
                    </a:p>
                    <a:p>
                      <a:pPr marL="342900" lvl="0" indent="-342900" algn="l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Font typeface="Arial" panose="020B0604020202020204" pitchFamily="34" charset="0"/>
                        <a:buChar char="●"/>
                      </a:pPr>
                      <a:r>
                        <a:rPr lang="tr-TR" sz="1600" u="none" strike="noStrike" dirty="0">
                          <a:effectLst/>
                        </a:rPr>
                        <a:t>A General </a:t>
                      </a:r>
                      <a:r>
                        <a:rPr lang="tr-TR" sz="1600" u="none" strike="noStrike" dirty="0" err="1">
                          <a:effectLst/>
                        </a:rPr>
                        <a:t>Introduction</a:t>
                      </a:r>
                      <a:r>
                        <a:rPr lang="tr-TR" sz="1600" u="none" strike="noStrike" dirty="0">
                          <a:effectLst/>
                        </a:rPr>
                        <a:t> of </a:t>
                      </a:r>
                      <a:r>
                        <a:rPr lang="tr-TR" sz="1600" u="none" strike="noStrike" dirty="0" err="1">
                          <a:effectLst/>
                        </a:rPr>
                        <a:t>Turkey</a:t>
                      </a:r>
                      <a:r>
                        <a:rPr lang="tr-TR" sz="1600" u="none" strike="noStrike" dirty="0">
                          <a:effectLst/>
                        </a:rPr>
                        <a:t>: Işık Şahin + İdil </a:t>
                      </a:r>
                      <a:r>
                        <a:rPr lang="tr-TR" sz="1600" u="none" strike="noStrike" dirty="0" err="1">
                          <a:effectLst/>
                        </a:rPr>
                        <a:t>Çirasun</a:t>
                      </a:r>
                      <a:endParaRPr lang="tr-TR" sz="2000" u="none" strike="noStrike" dirty="0">
                        <a:effectLst/>
                      </a:endParaRPr>
                    </a:p>
                    <a:p>
                      <a:pPr marL="342900" lvl="0" indent="-342900" algn="l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Font typeface="Arial" panose="020B0604020202020204" pitchFamily="34" charset="0"/>
                        <a:buChar char="●"/>
                      </a:pPr>
                      <a:r>
                        <a:rPr lang="tr-TR" sz="1600" u="none" strike="noStrike" dirty="0">
                          <a:effectLst/>
                        </a:rPr>
                        <a:t>Presentation of Kocaeli: Ali Ulvi Kaplan + Duru Güven</a:t>
                      </a:r>
                      <a:endParaRPr lang="tr-TR" sz="2000" u="none" strike="noStrike" dirty="0">
                        <a:effectLst/>
                      </a:endParaRPr>
                    </a:p>
                    <a:p>
                      <a:pPr marL="342900" lvl="0" indent="-342900" algn="l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Font typeface="Arial" panose="020B0604020202020204" pitchFamily="34" charset="0"/>
                        <a:buChar char="●"/>
                      </a:pPr>
                      <a:r>
                        <a:rPr lang="tr-TR" sz="1600" u="none" strike="noStrike" dirty="0">
                          <a:effectLst/>
                        </a:rPr>
                        <a:t>Virtual School </a:t>
                      </a:r>
                      <a:r>
                        <a:rPr lang="tr-TR" sz="1600" u="none" strike="noStrike" dirty="0" err="1" smtClean="0">
                          <a:effectLst/>
                        </a:rPr>
                        <a:t>Tour</a:t>
                      </a:r>
                      <a:endParaRPr lang="tr-TR" sz="2000" u="none" strike="noStrike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89535" marR="89535" marT="0" marB="0"/>
                </a:tc>
                <a:extLst>
                  <a:ext uri="{0D108BD9-81ED-4DB2-BD59-A6C34878D82A}">
                    <a16:rowId xmlns:a16="http://schemas.microsoft.com/office/drawing/2014/main" val="127004071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07772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aphicFrame>
        <p:nvGraphicFramePr>
          <p:cNvPr id="3" name="Tablo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60975540"/>
              </p:ext>
            </p:extLst>
          </p:nvPr>
        </p:nvGraphicFramePr>
        <p:xfrm>
          <a:off x="4294910" y="2782579"/>
          <a:ext cx="7453745" cy="356749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453745">
                  <a:extLst>
                    <a:ext uri="{9D8B030D-6E8A-4147-A177-3AD203B41FA5}">
                      <a16:colId xmlns:a16="http://schemas.microsoft.com/office/drawing/2014/main" val="90071674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600" b="1" dirty="0" err="1">
                          <a:effectLst/>
                        </a:rPr>
                        <a:t>Zoom</a:t>
                      </a:r>
                      <a:r>
                        <a:rPr lang="tr-TR" sz="1600" b="1" dirty="0">
                          <a:effectLst/>
                        </a:rPr>
                        <a:t> </a:t>
                      </a:r>
                      <a:r>
                        <a:rPr lang="tr-TR" sz="1600" b="1" dirty="0" err="1">
                          <a:effectLst/>
                        </a:rPr>
                        <a:t>Session</a:t>
                      </a:r>
                      <a:r>
                        <a:rPr lang="tr-TR" sz="1600" b="1" dirty="0">
                          <a:effectLst/>
                        </a:rPr>
                        <a:t> 2: 13:50-14:30 (</a:t>
                      </a:r>
                      <a:r>
                        <a:rPr lang="tr-TR" sz="1600" b="1" dirty="0" err="1">
                          <a:effectLst/>
                        </a:rPr>
                        <a:t>Local</a:t>
                      </a:r>
                      <a:r>
                        <a:rPr lang="tr-TR" sz="1600" b="1" dirty="0">
                          <a:effectLst/>
                        </a:rPr>
                        <a:t> Time in </a:t>
                      </a:r>
                      <a:r>
                        <a:rPr lang="tr-TR" sz="1600" b="1" dirty="0" err="1">
                          <a:effectLst/>
                        </a:rPr>
                        <a:t>Turkey</a:t>
                      </a:r>
                      <a:r>
                        <a:rPr lang="tr-TR" sz="1600" b="1" dirty="0">
                          <a:effectLst/>
                        </a:rPr>
                        <a:t>)</a:t>
                      </a:r>
                      <a:endParaRPr lang="tr-TR" sz="2000" b="1" dirty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895350" algn="l"/>
                        </a:tabLst>
                      </a:pPr>
                      <a:r>
                        <a:rPr lang="tr-TR" sz="1600" b="1" dirty="0">
                          <a:effectLst/>
                        </a:rPr>
                        <a:t>11:50-12:30 (GMT+1)</a:t>
                      </a:r>
                      <a:endParaRPr lang="tr-TR" sz="2000" b="1" dirty="0">
                        <a:effectLst/>
                      </a:endParaRPr>
                    </a:p>
                    <a:p>
                      <a:pPr marL="342900" lvl="0" indent="-342900" algn="l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800"/>
                        </a:spcAft>
                        <a:buFont typeface="Arial" panose="020B0604020202020204" pitchFamily="34" charset="0"/>
                        <a:buChar char="●"/>
                      </a:pPr>
                      <a:r>
                        <a:rPr lang="tr-TR" sz="1600" u="none" strike="noStrike" dirty="0">
                          <a:effectLst/>
                        </a:rPr>
                        <a:t>General Knowledge </a:t>
                      </a:r>
                      <a:r>
                        <a:rPr lang="tr-TR" sz="1600" u="none" strike="noStrike" dirty="0" err="1">
                          <a:effectLst/>
                        </a:rPr>
                        <a:t>Quiz</a:t>
                      </a:r>
                      <a:r>
                        <a:rPr lang="tr-TR" sz="1600" u="none" strike="noStrike" dirty="0">
                          <a:effectLst/>
                        </a:rPr>
                        <a:t> –</a:t>
                      </a:r>
                      <a:r>
                        <a:rPr lang="tr-TR" sz="1600" u="none" strike="noStrike" dirty="0" err="1">
                          <a:effectLst/>
                        </a:rPr>
                        <a:t>Kahoot</a:t>
                      </a:r>
                      <a:r>
                        <a:rPr lang="tr-TR" sz="1600" u="none" strike="noStrike" dirty="0">
                          <a:effectLst/>
                        </a:rPr>
                        <a:t> (</a:t>
                      </a:r>
                      <a:r>
                        <a:rPr lang="tr-TR" sz="1600" u="none" strike="noStrike" dirty="0" err="1">
                          <a:effectLst/>
                        </a:rPr>
                        <a:t>All</a:t>
                      </a:r>
                      <a:r>
                        <a:rPr lang="tr-TR" sz="1600" u="none" strike="noStrike" dirty="0">
                          <a:effectLst/>
                        </a:rPr>
                        <a:t> </a:t>
                      </a:r>
                      <a:r>
                        <a:rPr lang="tr-TR" sz="1600" u="none" strike="noStrike" dirty="0" err="1">
                          <a:effectLst/>
                        </a:rPr>
                        <a:t>participants</a:t>
                      </a:r>
                      <a:r>
                        <a:rPr lang="tr-TR" sz="1600" u="none" strike="noStrike" dirty="0">
                          <a:effectLst/>
                        </a:rPr>
                        <a:t>)</a:t>
                      </a:r>
                      <a:endParaRPr lang="tr-TR" sz="2000" u="none" strike="noStrike" dirty="0">
                        <a:effectLst/>
                      </a:endParaRPr>
                    </a:p>
                    <a:p>
                      <a:pPr marL="179705" algn="l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800"/>
                        </a:spcAft>
                      </a:pPr>
                      <a:r>
                        <a:rPr lang="tr-TR" sz="1600" u="sng" dirty="0">
                          <a:effectLst/>
                          <a:hlinkClick r:id="rId4"/>
                        </a:rPr>
                        <a:t>https://create.kahoot.it/details/erasmus/549b0fbc-b8f2-4cff-8e67-cf6733e26a06</a:t>
                      </a:r>
                      <a:r>
                        <a:rPr lang="tr-TR" sz="1600" dirty="0">
                          <a:effectLst/>
                        </a:rPr>
                        <a:t> </a:t>
                      </a:r>
                      <a:endParaRPr lang="tr-TR" sz="2000" dirty="0">
                        <a:effectLst/>
                      </a:endParaRPr>
                    </a:p>
                    <a:p>
                      <a:pPr marL="179705" algn="l">
                        <a:lnSpc>
                          <a:spcPct val="107000"/>
                        </a:lnSpc>
                        <a:spcAft>
                          <a:spcPts val="1200"/>
                        </a:spcAft>
                      </a:pPr>
                      <a:r>
                        <a:rPr lang="tr-TR" sz="1600" dirty="0">
                          <a:effectLst/>
                          <a:highlight>
                            <a:srgbClr val="D3D3D3"/>
                          </a:highlight>
                        </a:rPr>
                        <a:t> </a:t>
                      </a:r>
                      <a:endParaRPr lang="tr-TR" sz="2000" dirty="0">
                        <a:effectLst/>
                      </a:endParaRPr>
                    </a:p>
                    <a:p>
                      <a:pPr marL="342900" lvl="0" indent="-342900" algn="l">
                        <a:lnSpc>
                          <a:spcPct val="107000"/>
                        </a:lnSpc>
                        <a:spcAft>
                          <a:spcPts val="1200"/>
                        </a:spcAft>
                        <a:buFont typeface="Arial" panose="020B0604020202020204" pitchFamily="34" charset="0"/>
                        <a:buChar char="●"/>
                      </a:pPr>
                      <a:r>
                        <a:rPr lang="tr-TR" sz="1600" u="none" strike="noStrike" dirty="0" err="1">
                          <a:effectLst/>
                        </a:rPr>
                        <a:t>Ice-breaking</a:t>
                      </a:r>
                      <a:r>
                        <a:rPr lang="tr-TR" sz="1600" u="none" strike="noStrike" dirty="0">
                          <a:effectLst/>
                        </a:rPr>
                        <a:t> </a:t>
                      </a:r>
                      <a:r>
                        <a:rPr lang="tr-TR" sz="1600" u="none" strike="noStrike" dirty="0" err="1">
                          <a:effectLst/>
                        </a:rPr>
                        <a:t>and</a:t>
                      </a:r>
                      <a:r>
                        <a:rPr lang="tr-TR" sz="1600" u="none" strike="noStrike" dirty="0">
                          <a:effectLst/>
                        </a:rPr>
                        <a:t> </a:t>
                      </a:r>
                      <a:r>
                        <a:rPr lang="tr-TR" sz="1600" u="none" strike="noStrike" dirty="0" err="1">
                          <a:effectLst/>
                        </a:rPr>
                        <a:t>team</a:t>
                      </a:r>
                      <a:r>
                        <a:rPr lang="tr-TR" sz="1600" u="none" strike="noStrike" dirty="0">
                          <a:effectLst/>
                        </a:rPr>
                        <a:t> </a:t>
                      </a:r>
                      <a:r>
                        <a:rPr lang="tr-TR" sz="1600" u="none" strike="noStrike" dirty="0" err="1">
                          <a:effectLst/>
                        </a:rPr>
                        <a:t>building</a:t>
                      </a:r>
                      <a:r>
                        <a:rPr lang="tr-TR" sz="1600" u="none" strike="noStrike" dirty="0">
                          <a:effectLst/>
                        </a:rPr>
                        <a:t> </a:t>
                      </a:r>
                      <a:r>
                        <a:rPr lang="tr-TR" sz="1600" u="none" strike="noStrike" dirty="0" err="1">
                          <a:effectLst/>
                        </a:rPr>
                        <a:t>exercises</a:t>
                      </a:r>
                      <a:r>
                        <a:rPr lang="tr-TR" sz="1600" u="none" strike="noStrike" dirty="0">
                          <a:effectLst/>
                        </a:rPr>
                        <a:t>. (Buket Ertür + Türkan Yaman)</a:t>
                      </a:r>
                      <a:endParaRPr lang="tr-TR" sz="2000" u="none" strike="noStrike" dirty="0">
                        <a:effectLst/>
                      </a:endParaRP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600" dirty="0">
                          <a:effectLst/>
                        </a:rPr>
                        <a:t> </a:t>
                      </a:r>
                      <a:r>
                        <a:rPr lang="tr-TR" sz="1600" dirty="0" err="1">
                          <a:effectLst/>
                        </a:rPr>
                        <a:t>Zoom</a:t>
                      </a:r>
                      <a:r>
                        <a:rPr lang="tr-TR" sz="1600" dirty="0">
                          <a:effectLst/>
                        </a:rPr>
                        <a:t> ID:  961 1583616</a:t>
                      </a:r>
                      <a:endParaRPr lang="tr-TR" sz="2000" dirty="0">
                        <a:effectLst/>
                      </a:endParaRP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600" dirty="0" err="1">
                          <a:effectLst/>
                        </a:rPr>
                        <a:t>Password</a:t>
                      </a:r>
                      <a:r>
                        <a:rPr lang="tr-TR" sz="1600" dirty="0">
                          <a:effectLst/>
                        </a:rPr>
                        <a:t>: TED41</a:t>
                      </a:r>
                      <a:endParaRPr lang="tr-TR" sz="2000" dirty="0">
                        <a:effectLst/>
                      </a:endParaRP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600" dirty="0" err="1">
                          <a:effectLst/>
                        </a:rPr>
                        <a:t>Link:</a:t>
                      </a:r>
                      <a:r>
                        <a:rPr lang="tr-TR" sz="1600" u="sng" dirty="0" err="1">
                          <a:effectLst/>
                          <a:hlinkClick r:id="rId5"/>
                        </a:rPr>
                        <a:t>https</a:t>
                      </a:r>
                      <a:r>
                        <a:rPr lang="tr-TR" sz="1600" u="sng" dirty="0">
                          <a:effectLst/>
                          <a:hlinkClick r:id="rId5"/>
                        </a:rPr>
                        <a:t>://zoom.us/j/9611583616?pwd=MFBaTU5jVUpMU1ZzNXc3Q2tsK3Y0UT09</a:t>
                      </a:r>
                      <a:r>
                        <a:rPr lang="tr-TR" sz="1600" dirty="0">
                          <a:effectLst/>
                        </a:rPr>
                        <a:t> </a:t>
                      </a:r>
                      <a:endParaRPr lang="tr-TR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89535" marR="89535" marT="0" marB="0"/>
                </a:tc>
                <a:extLst>
                  <a:ext uri="{0D108BD9-81ED-4DB2-BD59-A6C34878D82A}">
                    <a16:rowId xmlns:a16="http://schemas.microsoft.com/office/drawing/2014/main" val="5964294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64497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aphicFrame>
        <p:nvGraphicFramePr>
          <p:cNvPr id="7" name="Tablo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5681033"/>
              </p:ext>
            </p:extLst>
          </p:nvPr>
        </p:nvGraphicFramePr>
        <p:xfrm>
          <a:off x="5129359" y="2050203"/>
          <a:ext cx="6771696" cy="462768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771696">
                  <a:extLst>
                    <a:ext uri="{9D8B030D-6E8A-4147-A177-3AD203B41FA5}">
                      <a16:colId xmlns:a16="http://schemas.microsoft.com/office/drawing/2014/main" val="2441569849"/>
                    </a:ext>
                  </a:extLst>
                </a:gridCol>
              </a:tblGrid>
              <a:tr h="4627686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tr-TR" sz="1400" b="1" dirty="0" err="1" smtClean="0">
                          <a:effectLst/>
                          <a:latin typeface="+mn-lt"/>
                        </a:rPr>
                        <a:t>Day</a:t>
                      </a:r>
                      <a:r>
                        <a:rPr lang="tr-TR" sz="1400" b="1" dirty="0" smtClean="0">
                          <a:effectLst/>
                          <a:latin typeface="+mn-lt"/>
                        </a:rPr>
                        <a:t> 2 - </a:t>
                      </a:r>
                      <a:r>
                        <a:rPr lang="tr-TR" sz="1400" b="1" dirty="0" err="1" smtClean="0">
                          <a:effectLst/>
                          <a:latin typeface="+mn-lt"/>
                        </a:rPr>
                        <a:t>Zoom</a:t>
                      </a:r>
                      <a:r>
                        <a:rPr lang="tr-TR" sz="1400" b="1" dirty="0" smtClean="0">
                          <a:effectLst/>
                          <a:latin typeface="+mn-lt"/>
                        </a:rPr>
                        <a:t> </a:t>
                      </a:r>
                      <a:r>
                        <a:rPr lang="tr-TR" sz="1400" b="1" dirty="0" err="1">
                          <a:effectLst/>
                          <a:latin typeface="+mn-lt"/>
                        </a:rPr>
                        <a:t>Session</a:t>
                      </a:r>
                      <a:r>
                        <a:rPr lang="tr-TR" sz="1400" b="1" dirty="0">
                          <a:effectLst/>
                          <a:latin typeface="+mn-lt"/>
                        </a:rPr>
                        <a:t> 1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tr-TR" sz="1400" b="1" dirty="0">
                          <a:effectLst/>
                          <a:latin typeface="+mn-lt"/>
                        </a:rPr>
                        <a:t>13:00-13:40 (</a:t>
                      </a:r>
                      <a:r>
                        <a:rPr lang="tr-TR" sz="1400" b="1" dirty="0" err="1">
                          <a:effectLst/>
                          <a:latin typeface="+mn-lt"/>
                        </a:rPr>
                        <a:t>Local</a:t>
                      </a:r>
                      <a:r>
                        <a:rPr lang="tr-TR" sz="1400" b="1" dirty="0">
                          <a:effectLst/>
                          <a:latin typeface="+mn-lt"/>
                        </a:rPr>
                        <a:t> Time in </a:t>
                      </a:r>
                      <a:r>
                        <a:rPr lang="tr-TR" sz="1400" b="1" dirty="0" err="1">
                          <a:effectLst/>
                          <a:latin typeface="+mn-lt"/>
                        </a:rPr>
                        <a:t>Turkey</a:t>
                      </a:r>
                      <a:r>
                        <a:rPr lang="tr-TR" sz="1400" b="1" dirty="0">
                          <a:effectLst/>
                          <a:latin typeface="+mn-lt"/>
                        </a:rPr>
                        <a:t>)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tr-TR" sz="1400" b="1" dirty="0">
                          <a:effectLst/>
                          <a:latin typeface="+mn-lt"/>
                        </a:rPr>
                        <a:t>        11:00-11:40 (GMT +1)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400" dirty="0">
                          <a:effectLst/>
                          <a:latin typeface="+mn-lt"/>
                        </a:rPr>
                        <a:t> 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400" b="1" dirty="0">
                          <a:effectLst/>
                          <a:latin typeface="+mn-lt"/>
                        </a:rPr>
                        <a:t>Activity 1: “</a:t>
                      </a:r>
                      <a:r>
                        <a:rPr lang="tr-TR" sz="1400" b="1" dirty="0" err="1">
                          <a:effectLst/>
                          <a:latin typeface="+mn-lt"/>
                        </a:rPr>
                        <a:t>From</a:t>
                      </a:r>
                      <a:r>
                        <a:rPr lang="tr-TR" sz="1400" b="1" dirty="0">
                          <a:effectLst/>
                          <a:latin typeface="+mn-lt"/>
                        </a:rPr>
                        <a:t> </a:t>
                      </a:r>
                      <a:r>
                        <a:rPr lang="tr-TR" sz="1400" b="1" dirty="0" err="1">
                          <a:effectLst/>
                          <a:latin typeface="+mn-lt"/>
                        </a:rPr>
                        <a:t>the</a:t>
                      </a:r>
                      <a:r>
                        <a:rPr lang="tr-TR" sz="1400" b="1" dirty="0">
                          <a:effectLst/>
                          <a:latin typeface="+mn-lt"/>
                        </a:rPr>
                        <a:t> </a:t>
                      </a:r>
                      <a:r>
                        <a:rPr lang="tr-TR" sz="1400" b="1" dirty="0" err="1">
                          <a:effectLst/>
                          <a:latin typeface="+mn-lt"/>
                        </a:rPr>
                        <a:t>beginning</a:t>
                      </a:r>
                      <a:r>
                        <a:rPr lang="tr-TR" sz="1400" b="1" dirty="0">
                          <a:effectLst/>
                          <a:latin typeface="+mn-lt"/>
                        </a:rPr>
                        <a:t> of </a:t>
                      </a:r>
                      <a:r>
                        <a:rPr lang="tr-TR" sz="1400" b="1" dirty="0" err="1">
                          <a:effectLst/>
                          <a:latin typeface="+mn-lt"/>
                        </a:rPr>
                        <a:t>the</a:t>
                      </a:r>
                      <a:r>
                        <a:rPr lang="tr-TR" sz="1400" b="1" dirty="0">
                          <a:effectLst/>
                          <a:latin typeface="+mn-lt"/>
                        </a:rPr>
                        <a:t> 1970s </a:t>
                      </a:r>
                      <a:r>
                        <a:rPr lang="tr-TR" sz="1400" b="1" dirty="0" err="1">
                          <a:effectLst/>
                          <a:latin typeface="+mn-lt"/>
                        </a:rPr>
                        <a:t>to</a:t>
                      </a:r>
                      <a:r>
                        <a:rPr lang="tr-TR" sz="1400" b="1" dirty="0">
                          <a:effectLst/>
                          <a:latin typeface="+mn-lt"/>
                        </a:rPr>
                        <a:t> 2000s”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400" dirty="0" err="1" smtClean="0">
                          <a:effectLst/>
                          <a:latin typeface="+mn-lt"/>
                        </a:rPr>
                        <a:t>Making</a:t>
                      </a:r>
                      <a:r>
                        <a:rPr lang="tr-TR" sz="1400" baseline="0" dirty="0" smtClean="0">
                          <a:effectLst/>
                          <a:latin typeface="+mn-lt"/>
                        </a:rPr>
                        <a:t> </a:t>
                      </a:r>
                      <a:r>
                        <a:rPr lang="tr-TR" sz="1400" dirty="0" smtClean="0">
                          <a:effectLst/>
                          <a:latin typeface="+mn-lt"/>
                        </a:rPr>
                        <a:t>a </a:t>
                      </a:r>
                      <a:r>
                        <a:rPr lang="tr-TR" sz="1400" dirty="0" err="1">
                          <a:effectLst/>
                          <a:latin typeface="+mn-lt"/>
                        </a:rPr>
                        <a:t>presentation</a:t>
                      </a:r>
                      <a:r>
                        <a:rPr lang="tr-TR" sz="1400" dirty="0">
                          <a:effectLst/>
                          <a:latin typeface="+mn-lt"/>
                        </a:rPr>
                        <a:t> </a:t>
                      </a:r>
                      <a:r>
                        <a:rPr lang="tr-TR" sz="1400" dirty="0" err="1">
                          <a:effectLst/>
                          <a:latin typeface="+mn-lt"/>
                        </a:rPr>
                        <a:t>about</a:t>
                      </a:r>
                      <a:r>
                        <a:rPr lang="tr-TR" sz="1400" dirty="0">
                          <a:effectLst/>
                          <a:latin typeface="+mn-lt"/>
                        </a:rPr>
                        <a:t> </a:t>
                      </a:r>
                      <a:r>
                        <a:rPr lang="tr-TR" sz="1400" dirty="0" err="1">
                          <a:effectLst/>
                          <a:latin typeface="+mn-lt"/>
                        </a:rPr>
                        <a:t>the</a:t>
                      </a:r>
                      <a:r>
                        <a:rPr lang="tr-TR" sz="1400" dirty="0">
                          <a:effectLst/>
                          <a:latin typeface="+mn-lt"/>
                        </a:rPr>
                        <a:t> </a:t>
                      </a:r>
                      <a:r>
                        <a:rPr lang="tr-TR" sz="1400" dirty="0" err="1">
                          <a:effectLst/>
                          <a:latin typeface="+mn-lt"/>
                        </a:rPr>
                        <a:t>changes</a:t>
                      </a:r>
                      <a:r>
                        <a:rPr lang="tr-TR" sz="1400" dirty="0">
                          <a:effectLst/>
                          <a:latin typeface="+mn-lt"/>
                        </a:rPr>
                        <a:t> </a:t>
                      </a:r>
                      <a:r>
                        <a:rPr lang="tr-TR" sz="1400" dirty="0" err="1">
                          <a:effectLst/>
                          <a:latin typeface="+mn-lt"/>
                        </a:rPr>
                        <a:t>related</a:t>
                      </a:r>
                      <a:r>
                        <a:rPr lang="tr-TR" sz="1400" dirty="0">
                          <a:effectLst/>
                          <a:latin typeface="+mn-lt"/>
                        </a:rPr>
                        <a:t> </a:t>
                      </a:r>
                      <a:r>
                        <a:rPr lang="tr-TR" sz="1400" dirty="0" err="1">
                          <a:effectLst/>
                          <a:latin typeface="+mn-lt"/>
                        </a:rPr>
                        <a:t>to</a:t>
                      </a:r>
                      <a:r>
                        <a:rPr lang="tr-TR" sz="1400" dirty="0">
                          <a:effectLst/>
                          <a:latin typeface="+mn-lt"/>
                        </a:rPr>
                        <a:t> </a:t>
                      </a:r>
                      <a:r>
                        <a:rPr lang="tr-TR" sz="1400" dirty="0" err="1">
                          <a:effectLst/>
                          <a:latin typeface="+mn-lt"/>
                        </a:rPr>
                        <a:t>education</a:t>
                      </a:r>
                      <a:r>
                        <a:rPr lang="tr-TR" sz="1400" dirty="0">
                          <a:effectLst/>
                          <a:latin typeface="+mn-lt"/>
                        </a:rPr>
                        <a:t> </a:t>
                      </a:r>
                      <a:r>
                        <a:rPr lang="tr-TR" sz="1400" dirty="0" err="1">
                          <a:effectLst/>
                          <a:latin typeface="+mn-lt"/>
                        </a:rPr>
                        <a:t>system</a:t>
                      </a:r>
                      <a:r>
                        <a:rPr lang="tr-TR" sz="1400" dirty="0">
                          <a:effectLst/>
                          <a:latin typeface="+mn-lt"/>
                        </a:rPr>
                        <a:t>, </a:t>
                      </a:r>
                      <a:r>
                        <a:rPr lang="tr-TR" sz="1400" dirty="0" err="1">
                          <a:effectLst/>
                          <a:latin typeface="+mn-lt"/>
                        </a:rPr>
                        <a:t>politic</a:t>
                      </a:r>
                      <a:r>
                        <a:rPr lang="tr-TR" sz="1400" dirty="0">
                          <a:effectLst/>
                          <a:latin typeface="+mn-lt"/>
                        </a:rPr>
                        <a:t> </a:t>
                      </a:r>
                      <a:r>
                        <a:rPr lang="tr-TR" sz="1400" dirty="0" err="1">
                          <a:effectLst/>
                          <a:latin typeface="+mn-lt"/>
                        </a:rPr>
                        <a:t>events</a:t>
                      </a:r>
                      <a:r>
                        <a:rPr lang="tr-TR" sz="1400" dirty="0">
                          <a:effectLst/>
                          <a:latin typeface="+mn-lt"/>
                        </a:rPr>
                        <a:t>, </a:t>
                      </a:r>
                      <a:r>
                        <a:rPr lang="tr-TR" sz="1400" dirty="0" err="1">
                          <a:effectLst/>
                          <a:latin typeface="+mn-lt"/>
                        </a:rPr>
                        <a:t>social</a:t>
                      </a:r>
                      <a:r>
                        <a:rPr lang="tr-TR" sz="1400" dirty="0">
                          <a:effectLst/>
                          <a:latin typeface="+mn-lt"/>
                        </a:rPr>
                        <a:t> </a:t>
                      </a:r>
                      <a:r>
                        <a:rPr lang="tr-TR" sz="1400" dirty="0" err="1">
                          <a:effectLst/>
                          <a:latin typeface="+mn-lt"/>
                        </a:rPr>
                        <a:t>changes</a:t>
                      </a:r>
                      <a:r>
                        <a:rPr lang="tr-TR" sz="1400" dirty="0">
                          <a:effectLst/>
                          <a:latin typeface="+mn-lt"/>
                        </a:rPr>
                        <a:t> </a:t>
                      </a:r>
                      <a:r>
                        <a:rPr lang="tr-TR" sz="1400" dirty="0" err="1">
                          <a:effectLst/>
                          <a:latin typeface="+mn-lt"/>
                        </a:rPr>
                        <a:t>and</a:t>
                      </a:r>
                      <a:r>
                        <a:rPr lang="tr-TR" sz="1400" dirty="0">
                          <a:effectLst/>
                          <a:latin typeface="+mn-lt"/>
                        </a:rPr>
                        <a:t> </a:t>
                      </a:r>
                      <a:r>
                        <a:rPr lang="tr-TR" sz="1400" dirty="0" err="1" smtClean="0">
                          <a:effectLst/>
                          <a:latin typeface="+mn-lt"/>
                        </a:rPr>
                        <a:t>economy</a:t>
                      </a:r>
                      <a:r>
                        <a:rPr lang="tr-TR" sz="1400" baseline="0" dirty="0" smtClean="0">
                          <a:effectLst/>
                          <a:latin typeface="+mn-lt"/>
                        </a:rPr>
                        <a:t> </a:t>
                      </a:r>
                      <a:r>
                        <a:rPr lang="tr-TR" sz="1400" baseline="0" dirty="0" err="1" smtClean="0">
                          <a:effectLst/>
                          <a:latin typeface="+mn-lt"/>
                        </a:rPr>
                        <a:t>from</a:t>
                      </a:r>
                      <a:r>
                        <a:rPr lang="tr-TR" sz="1400" baseline="0" dirty="0" smtClean="0">
                          <a:effectLst/>
                          <a:latin typeface="+mn-lt"/>
                        </a:rPr>
                        <a:t> </a:t>
                      </a:r>
                      <a:r>
                        <a:rPr lang="tr-TR" sz="1400" baseline="0" dirty="0" err="1" smtClean="0">
                          <a:effectLst/>
                          <a:latin typeface="+mn-lt"/>
                        </a:rPr>
                        <a:t>the</a:t>
                      </a:r>
                      <a:r>
                        <a:rPr lang="tr-TR" sz="1400" baseline="0" dirty="0" smtClean="0">
                          <a:effectLst/>
                          <a:latin typeface="+mn-lt"/>
                        </a:rPr>
                        <a:t> </a:t>
                      </a:r>
                      <a:r>
                        <a:rPr lang="tr-TR" sz="1400" baseline="0" dirty="0" err="1" smtClean="0">
                          <a:effectLst/>
                          <a:latin typeface="+mn-lt"/>
                        </a:rPr>
                        <a:t>beginning</a:t>
                      </a:r>
                      <a:r>
                        <a:rPr lang="tr-TR" sz="1400" baseline="0" dirty="0" smtClean="0">
                          <a:effectLst/>
                          <a:latin typeface="+mn-lt"/>
                        </a:rPr>
                        <a:t> of </a:t>
                      </a:r>
                      <a:r>
                        <a:rPr lang="tr-TR" sz="1400" baseline="0" dirty="0" err="1" smtClean="0">
                          <a:effectLst/>
                          <a:latin typeface="+mn-lt"/>
                        </a:rPr>
                        <a:t>the</a:t>
                      </a:r>
                      <a:r>
                        <a:rPr lang="tr-TR" sz="1400" baseline="0" dirty="0" smtClean="0">
                          <a:effectLst/>
                          <a:latin typeface="+mn-lt"/>
                        </a:rPr>
                        <a:t> 1970s </a:t>
                      </a:r>
                      <a:r>
                        <a:rPr lang="tr-TR" sz="1400" baseline="0" dirty="0" err="1" smtClean="0">
                          <a:effectLst/>
                          <a:latin typeface="+mn-lt"/>
                        </a:rPr>
                        <a:t>to</a:t>
                      </a:r>
                      <a:r>
                        <a:rPr lang="tr-TR" sz="1400" baseline="0" dirty="0" smtClean="0">
                          <a:effectLst/>
                          <a:latin typeface="+mn-lt"/>
                        </a:rPr>
                        <a:t> 2000s.</a:t>
                      </a:r>
                      <a:endParaRPr lang="tr-TR" sz="1400" dirty="0" smtClean="0">
                        <a:effectLst/>
                        <a:latin typeface="+mn-lt"/>
                      </a:endParaRP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tr-TR" sz="1400" dirty="0" smtClean="0">
                        <a:effectLst/>
                        <a:latin typeface="+mn-lt"/>
                      </a:endParaRP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tr-TR" sz="1400" dirty="0">
                        <a:effectLst/>
                        <a:latin typeface="+mn-lt"/>
                      </a:endParaRP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400" dirty="0" err="1" smtClean="0">
                          <a:effectLst/>
                          <a:latin typeface="+mn-lt"/>
                        </a:rPr>
                        <a:t>Turkish</a:t>
                      </a:r>
                      <a:r>
                        <a:rPr lang="tr-TR" sz="1400" dirty="0" smtClean="0">
                          <a:effectLst/>
                          <a:latin typeface="+mn-lt"/>
                        </a:rPr>
                        <a:t> </a:t>
                      </a:r>
                      <a:r>
                        <a:rPr lang="tr-TR" sz="1400" dirty="0" err="1">
                          <a:effectLst/>
                          <a:latin typeface="+mn-lt"/>
                        </a:rPr>
                        <a:t>students</a:t>
                      </a:r>
                      <a:r>
                        <a:rPr lang="tr-TR" sz="1400" dirty="0">
                          <a:effectLst/>
                          <a:latin typeface="+mn-lt"/>
                        </a:rPr>
                        <a:t>’ </a:t>
                      </a:r>
                      <a:r>
                        <a:rPr lang="tr-TR" sz="1400" dirty="0" err="1" smtClean="0">
                          <a:effectLst/>
                          <a:latin typeface="+mn-lt"/>
                        </a:rPr>
                        <a:t>presentations</a:t>
                      </a:r>
                      <a:endParaRPr lang="tr-TR" sz="1400" dirty="0">
                        <a:effectLst/>
                        <a:latin typeface="+mn-lt"/>
                      </a:endParaRP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400" dirty="0">
                          <a:effectLst/>
                          <a:latin typeface="+mn-lt"/>
                        </a:rPr>
                        <a:t>Education in </a:t>
                      </a:r>
                      <a:r>
                        <a:rPr lang="tr-TR" sz="1400" dirty="0" err="1">
                          <a:effectLst/>
                          <a:latin typeface="+mn-lt"/>
                        </a:rPr>
                        <a:t>Turkey</a:t>
                      </a:r>
                      <a:r>
                        <a:rPr lang="tr-TR" sz="1400" dirty="0">
                          <a:effectLst/>
                          <a:latin typeface="+mn-lt"/>
                        </a:rPr>
                        <a:t>: </a:t>
                      </a:r>
                      <a:r>
                        <a:rPr lang="tr-TR" sz="1400" dirty="0" err="1">
                          <a:effectLst/>
                          <a:latin typeface="+mn-lt"/>
                        </a:rPr>
                        <a:t>Almira</a:t>
                      </a:r>
                      <a:r>
                        <a:rPr lang="tr-TR" sz="1400" dirty="0">
                          <a:effectLst/>
                          <a:latin typeface="+mn-lt"/>
                        </a:rPr>
                        <a:t> </a:t>
                      </a:r>
                      <a:r>
                        <a:rPr lang="tr-TR" sz="1400" dirty="0" err="1">
                          <a:effectLst/>
                          <a:latin typeface="+mn-lt"/>
                        </a:rPr>
                        <a:t>Özcelep</a:t>
                      </a:r>
                      <a:r>
                        <a:rPr lang="tr-TR" sz="1400" dirty="0">
                          <a:effectLst/>
                          <a:latin typeface="+mn-lt"/>
                        </a:rPr>
                        <a:t> + Ayşe Ece </a:t>
                      </a:r>
                      <a:r>
                        <a:rPr lang="tr-TR" sz="1400" dirty="0" err="1">
                          <a:effectLst/>
                          <a:latin typeface="+mn-lt"/>
                        </a:rPr>
                        <a:t>Taymez</a:t>
                      </a:r>
                      <a:endParaRPr lang="tr-TR" sz="1400" dirty="0">
                        <a:effectLst/>
                        <a:latin typeface="+mn-lt"/>
                      </a:endParaRP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400" dirty="0" err="1">
                          <a:effectLst/>
                          <a:latin typeface="+mn-lt"/>
                        </a:rPr>
                        <a:t>Economy</a:t>
                      </a:r>
                      <a:r>
                        <a:rPr lang="tr-TR" sz="1400" dirty="0">
                          <a:effectLst/>
                          <a:latin typeface="+mn-lt"/>
                        </a:rPr>
                        <a:t> of </a:t>
                      </a:r>
                      <a:r>
                        <a:rPr lang="tr-TR" sz="1400" dirty="0" err="1">
                          <a:effectLst/>
                          <a:latin typeface="+mn-lt"/>
                        </a:rPr>
                        <a:t>Turkey</a:t>
                      </a:r>
                      <a:r>
                        <a:rPr lang="tr-TR" sz="1400" dirty="0">
                          <a:effectLst/>
                          <a:latin typeface="+mn-lt"/>
                        </a:rPr>
                        <a:t>: İpek Pehlivan + Duru Tükel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400" dirty="0" err="1">
                          <a:effectLst/>
                          <a:latin typeface="+mn-lt"/>
                        </a:rPr>
                        <a:t>Politic</a:t>
                      </a:r>
                      <a:r>
                        <a:rPr lang="tr-TR" sz="1400" dirty="0">
                          <a:effectLst/>
                          <a:latin typeface="+mn-lt"/>
                        </a:rPr>
                        <a:t> </a:t>
                      </a:r>
                      <a:r>
                        <a:rPr lang="tr-TR" sz="1400" dirty="0" err="1">
                          <a:effectLst/>
                          <a:latin typeface="+mn-lt"/>
                        </a:rPr>
                        <a:t>Events</a:t>
                      </a:r>
                      <a:r>
                        <a:rPr lang="tr-TR" sz="1400" dirty="0">
                          <a:effectLst/>
                          <a:latin typeface="+mn-lt"/>
                        </a:rPr>
                        <a:t> in </a:t>
                      </a:r>
                      <a:r>
                        <a:rPr lang="tr-TR" sz="1400" dirty="0" err="1">
                          <a:effectLst/>
                          <a:latin typeface="+mn-lt"/>
                        </a:rPr>
                        <a:t>Turkey</a:t>
                      </a:r>
                      <a:r>
                        <a:rPr lang="tr-TR" sz="1400" dirty="0">
                          <a:effectLst/>
                          <a:latin typeface="+mn-lt"/>
                        </a:rPr>
                        <a:t>: Ali Ulvi Kaplan + Selin Aydın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400" dirty="0" err="1">
                          <a:effectLst/>
                          <a:latin typeface="+mn-lt"/>
                        </a:rPr>
                        <a:t>Social</a:t>
                      </a:r>
                      <a:r>
                        <a:rPr lang="tr-TR" sz="1400" dirty="0">
                          <a:effectLst/>
                          <a:latin typeface="+mn-lt"/>
                        </a:rPr>
                        <a:t> </a:t>
                      </a:r>
                      <a:r>
                        <a:rPr lang="tr-TR" sz="1400" dirty="0" err="1">
                          <a:effectLst/>
                          <a:latin typeface="+mn-lt"/>
                        </a:rPr>
                        <a:t>Changes</a:t>
                      </a:r>
                      <a:r>
                        <a:rPr lang="tr-TR" sz="1400" dirty="0">
                          <a:effectLst/>
                          <a:latin typeface="+mn-lt"/>
                        </a:rPr>
                        <a:t> in </a:t>
                      </a:r>
                      <a:r>
                        <a:rPr lang="tr-TR" sz="1400" dirty="0" err="1">
                          <a:effectLst/>
                          <a:latin typeface="+mn-lt"/>
                        </a:rPr>
                        <a:t>Turkey</a:t>
                      </a:r>
                      <a:r>
                        <a:rPr lang="tr-TR" sz="1400" dirty="0">
                          <a:effectLst/>
                          <a:latin typeface="+mn-lt"/>
                        </a:rPr>
                        <a:t>: Irmak Ünsal + Yağmur </a:t>
                      </a:r>
                      <a:r>
                        <a:rPr lang="tr-TR" sz="1400" dirty="0" smtClean="0">
                          <a:effectLst/>
                          <a:latin typeface="+mn-lt"/>
                        </a:rPr>
                        <a:t>Akar</a:t>
                      </a:r>
                      <a:endParaRPr lang="tr-TR" sz="1200" dirty="0" smtClean="0">
                        <a:effectLst/>
                        <a:latin typeface="+mn-lt"/>
                      </a:endParaRPr>
                    </a:p>
                  </a:txBody>
                  <a:tcPr marL="85824" marR="85824" marT="0" marB="0"/>
                </a:tc>
                <a:extLst>
                  <a:ext uri="{0D108BD9-81ED-4DB2-BD59-A6C34878D82A}">
                    <a16:rowId xmlns:a16="http://schemas.microsoft.com/office/drawing/2014/main" val="4015597257"/>
                  </a:ext>
                </a:extLst>
              </a:tr>
            </a:tbl>
          </a:graphicData>
        </a:graphic>
      </p:graphicFrame>
      <p:sp>
        <p:nvSpPr>
          <p:cNvPr id="8" name="Metin kutusu 7"/>
          <p:cNvSpPr txBox="1"/>
          <p:nvPr/>
        </p:nvSpPr>
        <p:spPr>
          <a:xfrm>
            <a:off x="9337964" y="4868528"/>
            <a:ext cx="2563091" cy="15225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07000"/>
              </a:lnSpc>
              <a:spcAft>
                <a:spcPts val="800"/>
              </a:spcAft>
            </a:pPr>
            <a:r>
              <a:rPr lang="tr-TR" sz="1400" dirty="0">
                <a:solidFill>
                  <a:prstClr val="black"/>
                </a:solidFill>
              </a:rPr>
              <a:t>Education </a:t>
            </a:r>
            <a:r>
              <a:rPr lang="tr-TR" sz="1400" dirty="0" err="1">
                <a:solidFill>
                  <a:prstClr val="black"/>
                </a:solidFill>
              </a:rPr>
              <a:t>System</a:t>
            </a:r>
            <a:r>
              <a:rPr lang="tr-TR" sz="1400" dirty="0">
                <a:solidFill>
                  <a:prstClr val="black"/>
                </a:solidFill>
              </a:rPr>
              <a:t>: </a:t>
            </a:r>
            <a:r>
              <a:rPr lang="tr-TR" sz="1400" dirty="0" err="1" smtClean="0">
                <a:solidFill>
                  <a:prstClr val="black"/>
                </a:solidFill>
              </a:rPr>
              <a:t>Swedish</a:t>
            </a:r>
            <a:r>
              <a:rPr lang="tr-TR" sz="1400" dirty="0" smtClean="0">
                <a:solidFill>
                  <a:prstClr val="black"/>
                </a:solidFill>
              </a:rPr>
              <a:t> </a:t>
            </a:r>
            <a:r>
              <a:rPr lang="tr-TR" sz="1400" dirty="0" err="1" smtClean="0">
                <a:solidFill>
                  <a:prstClr val="black"/>
                </a:solidFill>
              </a:rPr>
              <a:t>Students</a:t>
            </a:r>
            <a:endParaRPr lang="tr-TR" sz="1400" dirty="0">
              <a:solidFill>
                <a:prstClr val="black"/>
              </a:solidFill>
            </a:endParaRPr>
          </a:p>
          <a:p>
            <a:pPr lvl="0">
              <a:lnSpc>
                <a:spcPct val="107000"/>
              </a:lnSpc>
              <a:spcAft>
                <a:spcPts val="800"/>
              </a:spcAft>
            </a:pPr>
            <a:r>
              <a:rPr lang="tr-TR" sz="1400" dirty="0" err="1">
                <a:solidFill>
                  <a:prstClr val="black"/>
                </a:solidFill>
              </a:rPr>
              <a:t>Politic</a:t>
            </a:r>
            <a:r>
              <a:rPr lang="tr-TR" sz="1400" dirty="0">
                <a:solidFill>
                  <a:prstClr val="black"/>
                </a:solidFill>
              </a:rPr>
              <a:t> </a:t>
            </a:r>
            <a:r>
              <a:rPr lang="tr-TR" sz="1400" dirty="0" err="1">
                <a:solidFill>
                  <a:prstClr val="black"/>
                </a:solidFill>
              </a:rPr>
              <a:t>Events</a:t>
            </a:r>
            <a:r>
              <a:rPr lang="tr-TR" sz="1400" dirty="0">
                <a:solidFill>
                  <a:prstClr val="black"/>
                </a:solidFill>
              </a:rPr>
              <a:t>: </a:t>
            </a:r>
            <a:r>
              <a:rPr lang="tr-TR" sz="1400" dirty="0" smtClean="0">
                <a:solidFill>
                  <a:prstClr val="black"/>
                </a:solidFill>
              </a:rPr>
              <a:t>Spanish </a:t>
            </a:r>
            <a:r>
              <a:rPr lang="tr-TR" sz="1400" dirty="0" err="1" smtClean="0">
                <a:solidFill>
                  <a:prstClr val="black"/>
                </a:solidFill>
              </a:rPr>
              <a:t>Students</a:t>
            </a:r>
            <a:endParaRPr lang="tr-TR" sz="1400" dirty="0">
              <a:solidFill>
                <a:prstClr val="black"/>
              </a:solidFill>
            </a:endParaRPr>
          </a:p>
          <a:p>
            <a:pPr lvl="0" fontAlgn="base">
              <a:spcAft>
                <a:spcPts val="800"/>
              </a:spcAft>
            </a:pPr>
            <a:r>
              <a:rPr lang="tr-TR" sz="1400" dirty="0" err="1">
                <a:solidFill>
                  <a:prstClr val="black"/>
                </a:solidFill>
              </a:rPr>
              <a:t>Economy</a:t>
            </a:r>
            <a:r>
              <a:rPr lang="tr-TR" sz="1400" dirty="0">
                <a:solidFill>
                  <a:prstClr val="black"/>
                </a:solidFill>
              </a:rPr>
              <a:t>: </a:t>
            </a:r>
            <a:r>
              <a:rPr lang="tr-TR" sz="1400" dirty="0" err="1" smtClean="0">
                <a:solidFill>
                  <a:prstClr val="black"/>
                </a:solidFill>
              </a:rPr>
              <a:t>Italian</a:t>
            </a:r>
            <a:r>
              <a:rPr lang="tr-TR" sz="1400" dirty="0" smtClean="0">
                <a:solidFill>
                  <a:prstClr val="black"/>
                </a:solidFill>
              </a:rPr>
              <a:t> </a:t>
            </a:r>
            <a:r>
              <a:rPr lang="tr-TR" sz="1400" dirty="0" err="1" smtClean="0">
                <a:solidFill>
                  <a:prstClr val="black"/>
                </a:solidFill>
              </a:rPr>
              <a:t>Students</a:t>
            </a:r>
            <a:endParaRPr lang="tr-TR" sz="1400" dirty="0">
              <a:solidFill>
                <a:prstClr val="black"/>
              </a:solidFill>
            </a:endParaRPr>
          </a:p>
          <a:p>
            <a:pPr lvl="0" fontAlgn="base">
              <a:spcAft>
                <a:spcPts val="800"/>
              </a:spcAft>
            </a:pPr>
            <a:r>
              <a:rPr lang="tr-TR" sz="1400" dirty="0" err="1">
                <a:solidFill>
                  <a:prstClr val="black"/>
                </a:solidFill>
                <a:ea typeface="Calibri" panose="020F0502020204030204" pitchFamily="34" charset="0"/>
              </a:rPr>
              <a:t>Social</a:t>
            </a:r>
            <a:r>
              <a:rPr lang="tr-TR" sz="1400" dirty="0">
                <a:solidFill>
                  <a:prstClr val="black"/>
                </a:solidFill>
                <a:ea typeface="Calibri" panose="020F0502020204030204" pitchFamily="34" charset="0"/>
              </a:rPr>
              <a:t> </a:t>
            </a:r>
            <a:r>
              <a:rPr lang="tr-TR" sz="1400" dirty="0" err="1">
                <a:solidFill>
                  <a:prstClr val="black"/>
                </a:solidFill>
                <a:ea typeface="Calibri" panose="020F0502020204030204" pitchFamily="34" charset="0"/>
              </a:rPr>
              <a:t>Changes</a:t>
            </a:r>
            <a:r>
              <a:rPr lang="tr-TR" sz="1400" dirty="0">
                <a:solidFill>
                  <a:prstClr val="black"/>
                </a:solidFill>
                <a:ea typeface="Calibri" panose="020F0502020204030204" pitchFamily="34" charset="0"/>
              </a:rPr>
              <a:t>: </a:t>
            </a:r>
            <a:r>
              <a:rPr lang="tr-TR" sz="1400" dirty="0" err="1" smtClean="0">
                <a:solidFill>
                  <a:prstClr val="black"/>
                </a:solidFill>
                <a:ea typeface="Calibri" panose="020F0502020204030204" pitchFamily="34" charset="0"/>
              </a:rPr>
              <a:t>Greek</a:t>
            </a:r>
            <a:r>
              <a:rPr lang="tr-TR" sz="1400" dirty="0" smtClean="0">
                <a:solidFill>
                  <a:prstClr val="black"/>
                </a:solidFill>
                <a:ea typeface="Calibri" panose="020F0502020204030204" pitchFamily="34" charset="0"/>
              </a:rPr>
              <a:t> </a:t>
            </a:r>
            <a:r>
              <a:rPr lang="tr-TR" sz="1400" dirty="0" err="1" smtClean="0">
                <a:solidFill>
                  <a:prstClr val="black"/>
                </a:solidFill>
                <a:ea typeface="Calibri" panose="020F0502020204030204" pitchFamily="34" charset="0"/>
              </a:rPr>
              <a:t>Students</a:t>
            </a:r>
            <a:endParaRPr lang="tr-TR" sz="1400" dirty="0">
              <a:solidFill>
                <a:prstClr val="black"/>
              </a:solidFill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0632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Metin kutusu 4"/>
          <p:cNvSpPr txBox="1"/>
          <p:nvPr/>
        </p:nvSpPr>
        <p:spPr>
          <a:xfrm>
            <a:off x="5375564" y="2784763"/>
            <a:ext cx="64839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err="1" smtClean="0"/>
              <a:t>ss</a:t>
            </a:r>
            <a:endParaRPr lang="tr-TR" dirty="0"/>
          </a:p>
        </p:txBody>
      </p:sp>
      <p:graphicFrame>
        <p:nvGraphicFramePr>
          <p:cNvPr id="6" name="Tablo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48592480"/>
              </p:ext>
            </p:extLst>
          </p:nvPr>
        </p:nvGraphicFramePr>
        <p:xfrm>
          <a:off x="5375563" y="2050474"/>
          <a:ext cx="6483927" cy="448887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483927">
                  <a:extLst>
                    <a:ext uri="{9D8B030D-6E8A-4147-A177-3AD203B41FA5}">
                      <a16:colId xmlns:a16="http://schemas.microsoft.com/office/drawing/2014/main" val="1567285225"/>
                    </a:ext>
                  </a:extLst>
                </a:gridCol>
              </a:tblGrid>
              <a:tr h="448887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400" b="1" dirty="0" err="1" smtClean="0">
                          <a:effectLst/>
                        </a:rPr>
                        <a:t>Day</a:t>
                      </a:r>
                      <a:r>
                        <a:rPr lang="tr-TR" sz="1400" b="1" dirty="0" smtClean="0">
                          <a:effectLst/>
                        </a:rPr>
                        <a:t> 2 - </a:t>
                      </a:r>
                      <a:r>
                        <a:rPr lang="tr-TR" sz="1400" b="1" dirty="0" err="1" smtClean="0">
                          <a:effectLst/>
                        </a:rPr>
                        <a:t>Zoom</a:t>
                      </a:r>
                      <a:r>
                        <a:rPr lang="tr-TR" sz="1400" b="1" dirty="0" smtClean="0">
                          <a:effectLst/>
                        </a:rPr>
                        <a:t> </a:t>
                      </a:r>
                      <a:r>
                        <a:rPr lang="tr-TR" sz="1400" b="1" dirty="0" err="1">
                          <a:effectLst/>
                        </a:rPr>
                        <a:t>Session</a:t>
                      </a:r>
                      <a:r>
                        <a:rPr lang="tr-TR" sz="1400" b="1" dirty="0">
                          <a:effectLst/>
                        </a:rPr>
                        <a:t> 2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400" b="1" dirty="0">
                          <a:effectLst/>
                        </a:rPr>
                        <a:t>13:50-14:30 (</a:t>
                      </a:r>
                      <a:r>
                        <a:rPr lang="tr-TR" sz="1400" b="1" dirty="0" err="1">
                          <a:effectLst/>
                        </a:rPr>
                        <a:t>Local</a:t>
                      </a:r>
                      <a:r>
                        <a:rPr lang="tr-TR" sz="1400" b="1" dirty="0">
                          <a:effectLst/>
                        </a:rPr>
                        <a:t> Time in </a:t>
                      </a:r>
                      <a:r>
                        <a:rPr lang="tr-TR" sz="1400" b="1" dirty="0" err="1">
                          <a:effectLst/>
                        </a:rPr>
                        <a:t>Turkey</a:t>
                      </a:r>
                      <a:r>
                        <a:rPr lang="tr-TR" sz="1400" b="1" dirty="0">
                          <a:effectLst/>
                        </a:rPr>
                        <a:t>)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400" b="1" dirty="0">
                          <a:effectLst/>
                        </a:rPr>
                        <a:t>11:50-12:30 (GMT+1)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400" dirty="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400" b="1" dirty="0">
                          <a:effectLst/>
                        </a:rPr>
                        <a:t>Activity 2: Case </a:t>
                      </a:r>
                      <a:r>
                        <a:rPr lang="tr-TR" sz="1400" b="1" dirty="0" err="1">
                          <a:effectLst/>
                        </a:rPr>
                        <a:t>Study</a:t>
                      </a:r>
                      <a:endParaRPr lang="tr-TR" sz="1400" b="1" dirty="0">
                        <a:effectLst/>
                      </a:endParaRP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400" dirty="0" err="1">
                          <a:effectLst/>
                        </a:rPr>
                        <a:t>Considering</a:t>
                      </a:r>
                      <a:r>
                        <a:rPr lang="tr-TR" sz="1400" dirty="0">
                          <a:effectLst/>
                        </a:rPr>
                        <a:t> </a:t>
                      </a:r>
                      <a:r>
                        <a:rPr lang="tr-TR" sz="1400" dirty="0" err="1">
                          <a:effectLst/>
                        </a:rPr>
                        <a:t>the</a:t>
                      </a:r>
                      <a:r>
                        <a:rPr lang="tr-TR" sz="1400" dirty="0">
                          <a:effectLst/>
                        </a:rPr>
                        <a:t> </a:t>
                      </a:r>
                      <a:r>
                        <a:rPr lang="tr-TR" sz="1400" dirty="0" err="1">
                          <a:effectLst/>
                        </a:rPr>
                        <a:t>economical</a:t>
                      </a:r>
                      <a:r>
                        <a:rPr lang="tr-TR" sz="1400" dirty="0">
                          <a:effectLst/>
                        </a:rPr>
                        <a:t> </a:t>
                      </a:r>
                      <a:r>
                        <a:rPr lang="tr-TR" sz="1400" dirty="0" err="1">
                          <a:effectLst/>
                        </a:rPr>
                        <a:t>crises</a:t>
                      </a:r>
                      <a:r>
                        <a:rPr lang="tr-TR" sz="1400" dirty="0">
                          <a:effectLst/>
                        </a:rPr>
                        <a:t> </a:t>
                      </a:r>
                      <a:r>
                        <a:rPr lang="tr-TR" sz="1400" dirty="0" err="1">
                          <a:effectLst/>
                        </a:rPr>
                        <a:t>countries</a:t>
                      </a:r>
                      <a:r>
                        <a:rPr lang="tr-TR" sz="1400" dirty="0">
                          <a:effectLst/>
                        </a:rPr>
                        <a:t> </a:t>
                      </a:r>
                      <a:r>
                        <a:rPr lang="tr-TR" sz="1400" dirty="0" err="1">
                          <a:effectLst/>
                        </a:rPr>
                        <a:t>are</a:t>
                      </a:r>
                      <a:r>
                        <a:rPr lang="tr-TR" sz="1400" dirty="0">
                          <a:effectLst/>
                        </a:rPr>
                        <a:t> </a:t>
                      </a:r>
                      <a:r>
                        <a:rPr lang="tr-TR" sz="1400" dirty="0" err="1">
                          <a:effectLst/>
                        </a:rPr>
                        <a:t>going</a:t>
                      </a:r>
                      <a:r>
                        <a:rPr lang="tr-TR" sz="1400" dirty="0">
                          <a:effectLst/>
                        </a:rPr>
                        <a:t> </a:t>
                      </a:r>
                      <a:r>
                        <a:rPr lang="tr-TR" sz="1400" dirty="0" err="1">
                          <a:effectLst/>
                        </a:rPr>
                        <a:t>through</a:t>
                      </a:r>
                      <a:r>
                        <a:rPr lang="tr-TR" sz="1400" dirty="0">
                          <a:effectLst/>
                        </a:rPr>
                        <a:t> </a:t>
                      </a:r>
                      <a:r>
                        <a:rPr lang="tr-TR" sz="1400" dirty="0" err="1">
                          <a:effectLst/>
                        </a:rPr>
                        <a:t>during</a:t>
                      </a:r>
                      <a:r>
                        <a:rPr lang="tr-TR" sz="1400" dirty="0">
                          <a:effectLst/>
                        </a:rPr>
                        <a:t> </a:t>
                      </a:r>
                      <a:r>
                        <a:rPr lang="tr-TR" sz="1400" dirty="0" err="1">
                          <a:effectLst/>
                        </a:rPr>
                        <a:t>the</a:t>
                      </a:r>
                      <a:r>
                        <a:rPr lang="tr-TR" sz="1400" dirty="0">
                          <a:effectLst/>
                        </a:rPr>
                        <a:t> </a:t>
                      </a:r>
                      <a:r>
                        <a:rPr lang="tr-TR" sz="1400" dirty="0" err="1">
                          <a:effectLst/>
                        </a:rPr>
                        <a:t>pandemi</a:t>
                      </a:r>
                      <a:r>
                        <a:rPr lang="tr-TR" sz="1400" dirty="0">
                          <a:effectLst/>
                        </a:rPr>
                        <a:t> </a:t>
                      </a:r>
                      <a:r>
                        <a:rPr lang="tr-TR" sz="1400" dirty="0" err="1">
                          <a:effectLst/>
                        </a:rPr>
                        <a:t>period</a:t>
                      </a:r>
                      <a:r>
                        <a:rPr lang="tr-TR" sz="1400" dirty="0">
                          <a:effectLst/>
                        </a:rPr>
                        <a:t>, as </a:t>
                      </a:r>
                      <a:r>
                        <a:rPr lang="tr-TR" sz="1400" dirty="0" err="1">
                          <a:effectLst/>
                        </a:rPr>
                        <a:t>the</a:t>
                      </a:r>
                      <a:r>
                        <a:rPr lang="tr-TR" sz="1400" dirty="0">
                          <a:effectLst/>
                        </a:rPr>
                        <a:t> </a:t>
                      </a:r>
                      <a:r>
                        <a:rPr lang="tr-TR" sz="1400" dirty="0" err="1">
                          <a:effectLst/>
                        </a:rPr>
                        <a:t>Economy</a:t>
                      </a:r>
                      <a:r>
                        <a:rPr lang="tr-TR" sz="1400" dirty="0">
                          <a:effectLst/>
                        </a:rPr>
                        <a:t>, Education </a:t>
                      </a:r>
                      <a:r>
                        <a:rPr lang="tr-TR" sz="1400" dirty="0" err="1">
                          <a:effectLst/>
                        </a:rPr>
                        <a:t>and</a:t>
                      </a:r>
                      <a:r>
                        <a:rPr lang="tr-TR" sz="1400" dirty="0">
                          <a:effectLst/>
                        </a:rPr>
                        <a:t> </a:t>
                      </a:r>
                      <a:r>
                        <a:rPr lang="tr-TR" sz="1400" dirty="0" err="1">
                          <a:effectLst/>
                        </a:rPr>
                        <a:t>Health</a:t>
                      </a:r>
                      <a:r>
                        <a:rPr lang="tr-TR" sz="1400" dirty="0">
                          <a:effectLst/>
                        </a:rPr>
                        <a:t> </a:t>
                      </a:r>
                      <a:r>
                        <a:rPr lang="tr-TR" sz="1400" dirty="0" err="1">
                          <a:effectLst/>
                        </a:rPr>
                        <a:t>ministery</a:t>
                      </a:r>
                      <a:r>
                        <a:rPr lang="tr-TR" sz="1400" dirty="0">
                          <a:effectLst/>
                        </a:rPr>
                        <a:t> </a:t>
                      </a:r>
                      <a:r>
                        <a:rPr lang="tr-TR" sz="1400" dirty="0" err="1">
                          <a:effectLst/>
                        </a:rPr>
                        <a:t>and</a:t>
                      </a:r>
                      <a:r>
                        <a:rPr lang="tr-TR" sz="1400" dirty="0">
                          <a:effectLst/>
                        </a:rPr>
                        <a:t> </a:t>
                      </a:r>
                      <a:r>
                        <a:rPr lang="tr-TR" sz="1400" dirty="0" err="1">
                          <a:effectLst/>
                        </a:rPr>
                        <a:t>the</a:t>
                      </a:r>
                      <a:r>
                        <a:rPr lang="tr-TR" sz="1400" dirty="0">
                          <a:effectLst/>
                        </a:rPr>
                        <a:t> </a:t>
                      </a:r>
                      <a:r>
                        <a:rPr lang="tr-TR" sz="1400" dirty="0" err="1">
                          <a:effectLst/>
                        </a:rPr>
                        <a:t>cabinet</a:t>
                      </a:r>
                      <a:r>
                        <a:rPr lang="tr-TR" sz="1400" dirty="0">
                          <a:effectLst/>
                        </a:rPr>
                        <a:t> of </a:t>
                      </a:r>
                      <a:r>
                        <a:rPr lang="tr-TR" sz="1400" dirty="0" err="1">
                          <a:effectLst/>
                        </a:rPr>
                        <a:t>that</a:t>
                      </a:r>
                      <a:r>
                        <a:rPr lang="tr-TR" sz="1400" dirty="0">
                          <a:effectLst/>
                        </a:rPr>
                        <a:t> </a:t>
                      </a:r>
                      <a:r>
                        <a:rPr lang="tr-TR" sz="1400" dirty="0" err="1">
                          <a:effectLst/>
                        </a:rPr>
                        <a:t>country</a:t>
                      </a:r>
                      <a:r>
                        <a:rPr lang="tr-TR" sz="1400" dirty="0">
                          <a:effectLst/>
                        </a:rPr>
                        <a:t> </a:t>
                      </a:r>
                      <a:r>
                        <a:rPr lang="tr-TR" sz="1400" dirty="0" err="1">
                          <a:effectLst/>
                        </a:rPr>
                        <a:t>you</a:t>
                      </a:r>
                      <a:r>
                        <a:rPr lang="tr-TR" sz="1400" dirty="0">
                          <a:effectLst/>
                        </a:rPr>
                        <a:t> </a:t>
                      </a:r>
                      <a:r>
                        <a:rPr lang="tr-TR" sz="1400" dirty="0" err="1">
                          <a:effectLst/>
                        </a:rPr>
                        <a:t>will</a:t>
                      </a:r>
                      <a:r>
                        <a:rPr lang="tr-TR" sz="1400" dirty="0">
                          <a:effectLst/>
                        </a:rPr>
                        <a:t> be </a:t>
                      </a:r>
                      <a:r>
                        <a:rPr lang="tr-TR" sz="1400" dirty="0" err="1">
                          <a:effectLst/>
                        </a:rPr>
                        <a:t>asked</a:t>
                      </a:r>
                      <a:r>
                        <a:rPr lang="tr-TR" sz="1400" dirty="0">
                          <a:effectLst/>
                        </a:rPr>
                        <a:t> </a:t>
                      </a:r>
                      <a:r>
                        <a:rPr lang="tr-TR" sz="1400" dirty="0" err="1">
                          <a:effectLst/>
                        </a:rPr>
                        <a:t>to</a:t>
                      </a:r>
                      <a:r>
                        <a:rPr lang="tr-TR" sz="1400" dirty="0">
                          <a:effectLst/>
                        </a:rPr>
                        <a:t> </a:t>
                      </a:r>
                      <a:r>
                        <a:rPr lang="tr-TR" sz="1400" dirty="0" err="1">
                          <a:effectLst/>
                        </a:rPr>
                        <a:t>find</a:t>
                      </a:r>
                      <a:r>
                        <a:rPr lang="tr-TR" sz="1400" dirty="0">
                          <a:effectLst/>
                        </a:rPr>
                        <a:t> a </a:t>
                      </a:r>
                      <a:r>
                        <a:rPr lang="tr-TR" sz="1400" dirty="0" err="1">
                          <a:effectLst/>
                        </a:rPr>
                        <a:t>solution</a:t>
                      </a:r>
                      <a:r>
                        <a:rPr lang="tr-TR" sz="1400" dirty="0">
                          <a:effectLst/>
                        </a:rPr>
                        <a:t> </a:t>
                      </a:r>
                      <a:r>
                        <a:rPr lang="tr-TR" sz="1400" dirty="0" err="1">
                          <a:effectLst/>
                        </a:rPr>
                        <a:t>to</a:t>
                      </a:r>
                      <a:r>
                        <a:rPr lang="tr-TR" sz="1400" dirty="0">
                          <a:effectLst/>
                        </a:rPr>
                        <a:t> </a:t>
                      </a:r>
                      <a:r>
                        <a:rPr lang="tr-TR" sz="1400" dirty="0" err="1">
                          <a:effectLst/>
                        </a:rPr>
                        <a:t>solve</a:t>
                      </a:r>
                      <a:r>
                        <a:rPr lang="tr-TR" sz="1400" dirty="0">
                          <a:effectLst/>
                        </a:rPr>
                        <a:t> </a:t>
                      </a:r>
                      <a:r>
                        <a:rPr lang="tr-TR" sz="1400" dirty="0" err="1">
                          <a:effectLst/>
                        </a:rPr>
                        <a:t>that</a:t>
                      </a:r>
                      <a:r>
                        <a:rPr lang="tr-TR" sz="1400" dirty="0">
                          <a:effectLst/>
                        </a:rPr>
                        <a:t> </a:t>
                      </a:r>
                      <a:r>
                        <a:rPr lang="tr-TR" sz="1400" dirty="0" err="1">
                          <a:effectLst/>
                        </a:rPr>
                        <a:t>crisis</a:t>
                      </a:r>
                      <a:r>
                        <a:rPr lang="tr-TR" sz="1400" dirty="0">
                          <a:effectLst/>
                        </a:rPr>
                        <a:t> </a:t>
                      </a:r>
                      <a:r>
                        <a:rPr lang="tr-TR" sz="1400" dirty="0" err="1">
                          <a:effectLst/>
                        </a:rPr>
                        <a:t>and</a:t>
                      </a:r>
                      <a:r>
                        <a:rPr lang="tr-TR" sz="1400" dirty="0">
                          <a:effectLst/>
                        </a:rPr>
                        <a:t> </a:t>
                      </a:r>
                      <a:r>
                        <a:rPr lang="tr-TR" sz="1400" dirty="0" err="1">
                          <a:effectLst/>
                        </a:rPr>
                        <a:t>improve</a:t>
                      </a:r>
                      <a:r>
                        <a:rPr lang="tr-TR" sz="1400" dirty="0">
                          <a:effectLst/>
                        </a:rPr>
                        <a:t> </a:t>
                      </a:r>
                      <a:r>
                        <a:rPr lang="tr-TR" sz="1400" dirty="0" err="1">
                          <a:effectLst/>
                        </a:rPr>
                        <a:t>your</a:t>
                      </a:r>
                      <a:r>
                        <a:rPr lang="tr-TR" sz="1400" dirty="0">
                          <a:effectLst/>
                        </a:rPr>
                        <a:t> </a:t>
                      </a:r>
                      <a:r>
                        <a:rPr lang="tr-TR" sz="1400" dirty="0" err="1">
                          <a:effectLst/>
                        </a:rPr>
                        <a:t>economy</a:t>
                      </a:r>
                      <a:r>
                        <a:rPr lang="tr-TR" sz="1400" dirty="0">
                          <a:effectLst/>
                        </a:rPr>
                        <a:t> </a:t>
                      </a:r>
                      <a:r>
                        <a:rPr lang="tr-TR" sz="1400" dirty="0" err="1">
                          <a:effectLst/>
                        </a:rPr>
                        <a:t>and</a:t>
                      </a:r>
                      <a:r>
                        <a:rPr lang="tr-TR" sz="1400" dirty="0">
                          <a:effectLst/>
                        </a:rPr>
                        <a:t> </a:t>
                      </a:r>
                      <a:r>
                        <a:rPr lang="tr-TR" sz="1400" dirty="0" err="1">
                          <a:effectLst/>
                        </a:rPr>
                        <a:t>health</a:t>
                      </a:r>
                      <a:r>
                        <a:rPr lang="tr-TR" sz="1400" dirty="0">
                          <a:effectLst/>
                        </a:rPr>
                        <a:t> </a:t>
                      </a:r>
                      <a:r>
                        <a:rPr lang="tr-TR" sz="1400" dirty="0" err="1">
                          <a:effectLst/>
                        </a:rPr>
                        <a:t>system</a:t>
                      </a:r>
                      <a:r>
                        <a:rPr lang="tr-TR" sz="1400" dirty="0">
                          <a:effectLst/>
                        </a:rPr>
                        <a:t>. 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400" dirty="0">
                          <a:effectLst/>
                        </a:rPr>
                        <a:t> </a:t>
                      </a:r>
                      <a:r>
                        <a:rPr lang="tr-TR" sz="1400" dirty="0" err="1" smtClean="0">
                          <a:effectLst/>
                        </a:rPr>
                        <a:t>All</a:t>
                      </a:r>
                      <a:r>
                        <a:rPr lang="tr-TR" sz="1400" dirty="0" smtClean="0">
                          <a:effectLst/>
                        </a:rPr>
                        <a:t> </a:t>
                      </a:r>
                      <a:r>
                        <a:rPr lang="tr-TR" sz="1400" dirty="0" err="1" smtClean="0">
                          <a:effectLst/>
                        </a:rPr>
                        <a:t>participants</a:t>
                      </a:r>
                      <a:endParaRPr lang="tr-TR" sz="1400" dirty="0" smtClean="0">
                        <a:effectLst/>
                      </a:endParaRP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tr-TR" sz="1400" dirty="0" smtClean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tr-TR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89535" marR="89535" marT="0" marB="0"/>
                </a:tc>
                <a:extLst>
                  <a:ext uri="{0D108BD9-81ED-4DB2-BD59-A6C34878D82A}">
                    <a16:rowId xmlns:a16="http://schemas.microsoft.com/office/drawing/2014/main" val="320474494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90230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aphicFrame>
        <p:nvGraphicFramePr>
          <p:cNvPr id="6" name="Tablo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41384975"/>
              </p:ext>
            </p:extLst>
          </p:nvPr>
        </p:nvGraphicFramePr>
        <p:xfrm>
          <a:off x="5555673" y="678873"/>
          <a:ext cx="6456218" cy="571214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456218">
                  <a:extLst>
                    <a:ext uri="{9D8B030D-6E8A-4147-A177-3AD203B41FA5}">
                      <a16:colId xmlns:a16="http://schemas.microsoft.com/office/drawing/2014/main" val="4266013000"/>
                    </a:ext>
                  </a:extLst>
                </a:gridCol>
              </a:tblGrid>
              <a:tr h="483930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400" b="1" dirty="0" err="1" smtClean="0">
                          <a:effectLst/>
                        </a:rPr>
                        <a:t>Day</a:t>
                      </a:r>
                      <a:r>
                        <a:rPr lang="tr-TR" sz="1400" b="1" dirty="0" smtClean="0">
                          <a:effectLst/>
                        </a:rPr>
                        <a:t> 3 - </a:t>
                      </a:r>
                      <a:r>
                        <a:rPr lang="tr-TR" sz="1400" b="1" dirty="0" err="1" smtClean="0">
                          <a:effectLst/>
                        </a:rPr>
                        <a:t>Zoom</a:t>
                      </a:r>
                      <a:r>
                        <a:rPr lang="tr-TR" sz="1400" b="1" dirty="0" smtClean="0">
                          <a:effectLst/>
                        </a:rPr>
                        <a:t> </a:t>
                      </a:r>
                      <a:r>
                        <a:rPr lang="tr-TR" sz="1400" b="1" dirty="0" err="1">
                          <a:effectLst/>
                        </a:rPr>
                        <a:t>Session</a:t>
                      </a:r>
                      <a:r>
                        <a:rPr lang="tr-TR" sz="1400" b="1" dirty="0">
                          <a:effectLst/>
                        </a:rPr>
                        <a:t> 1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400" b="1" dirty="0">
                          <a:effectLst/>
                        </a:rPr>
                        <a:t>13:00-13:40 (</a:t>
                      </a:r>
                      <a:r>
                        <a:rPr lang="tr-TR" sz="1400" b="1" dirty="0" err="1">
                          <a:effectLst/>
                        </a:rPr>
                        <a:t>Local</a:t>
                      </a:r>
                      <a:r>
                        <a:rPr lang="tr-TR" sz="1400" b="1" dirty="0">
                          <a:effectLst/>
                        </a:rPr>
                        <a:t> Time in </a:t>
                      </a:r>
                      <a:r>
                        <a:rPr lang="tr-TR" sz="1400" b="1" dirty="0" err="1">
                          <a:effectLst/>
                        </a:rPr>
                        <a:t>Turkey</a:t>
                      </a:r>
                      <a:r>
                        <a:rPr lang="tr-TR" sz="1400" b="1" dirty="0">
                          <a:effectLst/>
                        </a:rPr>
                        <a:t>)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400" b="1" dirty="0">
                          <a:effectLst/>
                        </a:rPr>
                        <a:t>11:00-11:40 (GMT +1)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tr-TR" sz="1400" b="1" dirty="0">
                          <a:effectLst/>
                        </a:rPr>
                        <a:t>Activity 3: “</a:t>
                      </a:r>
                      <a:r>
                        <a:rPr lang="tr-TR" sz="1400" b="1" dirty="0" err="1">
                          <a:effectLst/>
                        </a:rPr>
                        <a:t>The</a:t>
                      </a:r>
                      <a:r>
                        <a:rPr lang="tr-TR" sz="1400" b="1" dirty="0">
                          <a:effectLst/>
                        </a:rPr>
                        <a:t> </a:t>
                      </a:r>
                      <a:r>
                        <a:rPr lang="tr-TR" sz="1400" b="1" dirty="0" err="1">
                          <a:effectLst/>
                        </a:rPr>
                        <a:t>power</a:t>
                      </a:r>
                      <a:r>
                        <a:rPr lang="tr-TR" sz="1400" b="1" dirty="0">
                          <a:effectLst/>
                        </a:rPr>
                        <a:t> of </a:t>
                      </a:r>
                      <a:r>
                        <a:rPr lang="tr-TR" sz="1400" b="1" dirty="0" err="1">
                          <a:effectLst/>
                        </a:rPr>
                        <a:t>media</a:t>
                      </a:r>
                      <a:r>
                        <a:rPr lang="tr-TR" sz="1400" b="1" dirty="0">
                          <a:effectLst/>
                        </a:rPr>
                        <a:t> in </a:t>
                      </a:r>
                      <a:r>
                        <a:rPr lang="tr-TR" sz="1400" b="1" dirty="0" err="1">
                          <a:effectLst/>
                        </a:rPr>
                        <a:t>Turkey</a:t>
                      </a:r>
                      <a:r>
                        <a:rPr lang="tr-TR" sz="1400" b="1" dirty="0">
                          <a:effectLst/>
                        </a:rPr>
                        <a:t> </a:t>
                      </a:r>
                      <a:r>
                        <a:rPr lang="tr-TR" sz="1400" b="1" dirty="0" err="1">
                          <a:effectLst/>
                        </a:rPr>
                        <a:t>from</a:t>
                      </a:r>
                      <a:r>
                        <a:rPr lang="tr-TR" sz="1400" b="1" dirty="0">
                          <a:effectLst/>
                        </a:rPr>
                        <a:t> </a:t>
                      </a:r>
                      <a:r>
                        <a:rPr lang="tr-TR" sz="1400" b="1" dirty="0" err="1">
                          <a:effectLst/>
                        </a:rPr>
                        <a:t>past</a:t>
                      </a:r>
                      <a:r>
                        <a:rPr lang="tr-TR" sz="1400" b="1" dirty="0">
                          <a:effectLst/>
                        </a:rPr>
                        <a:t> </a:t>
                      </a:r>
                      <a:r>
                        <a:rPr lang="tr-TR" sz="1400" b="1" dirty="0" err="1">
                          <a:effectLst/>
                        </a:rPr>
                        <a:t>to</a:t>
                      </a:r>
                      <a:r>
                        <a:rPr lang="tr-TR" sz="1400" b="1" dirty="0">
                          <a:effectLst/>
                        </a:rPr>
                        <a:t> </a:t>
                      </a:r>
                      <a:r>
                        <a:rPr lang="tr-TR" sz="1400" b="1" dirty="0" err="1">
                          <a:effectLst/>
                        </a:rPr>
                        <a:t>present</a:t>
                      </a:r>
                      <a:r>
                        <a:rPr lang="tr-TR" sz="1400" b="1" dirty="0">
                          <a:effectLst/>
                        </a:rPr>
                        <a:t>” workshop: </a:t>
                      </a:r>
                      <a:r>
                        <a:rPr lang="tr-TR" sz="1400" b="1" dirty="0" err="1">
                          <a:effectLst/>
                        </a:rPr>
                        <a:t>collaborative</a:t>
                      </a:r>
                      <a:r>
                        <a:rPr lang="tr-TR" sz="1400" b="1" dirty="0">
                          <a:effectLst/>
                        </a:rPr>
                        <a:t> </a:t>
                      </a:r>
                      <a:r>
                        <a:rPr lang="tr-TR" sz="1400" b="1" dirty="0" err="1">
                          <a:effectLst/>
                        </a:rPr>
                        <a:t>activity</a:t>
                      </a:r>
                      <a:r>
                        <a:rPr lang="tr-TR" sz="1400" b="1" dirty="0">
                          <a:effectLst/>
                        </a:rPr>
                        <a:t> </a:t>
                      </a:r>
                      <a:r>
                        <a:rPr lang="tr-TR" sz="1400" b="1" dirty="0" err="1">
                          <a:effectLst/>
                        </a:rPr>
                        <a:t>aimed</a:t>
                      </a:r>
                      <a:r>
                        <a:rPr lang="tr-TR" sz="1400" b="1" dirty="0">
                          <a:effectLst/>
                        </a:rPr>
                        <a:t> at </a:t>
                      </a:r>
                      <a:r>
                        <a:rPr lang="tr-TR" sz="1400" b="1" dirty="0" err="1">
                          <a:effectLst/>
                        </a:rPr>
                        <a:t>the</a:t>
                      </a:r>
                      <a:r>
                        <a:rPr lang="tr-TR" sz="1400" b="1" dirty="0">
                          <a:effectLst/>
                        </a:rPr>
                        <a:t> </a:t>
                      </a:r>
                      <a:r>
                        <a:rPr lang="tr-TR" sz="1400" b="1" dirty="0" err="1">
                          <a:effectLst/>
                        </a:rPr>
                        <a:t>impact</a:t>
                      </a:r>
                      <a:r>
                        <a:rPr lang="tr-TR" sz="1400" b="1" dirty="0">
                          <a:effectLst/>
                        </a:rPr>
                        <a:t> of </a:t>
                      </a:r>
                      <a:r>
                        <a:rPr lang="tr-TR" sz="1400" b="1" dirty="0" err="1">
                          <a:effectLst/>
                        </a:rPr>
                        <a:t>media</a:t>
                      </a:r>
                      <a:r>
                        <a:rPr lang="tr-TR" sz="1400" b="1" dirty="0">
                          <a:effectLst/>
                        </a:rPr>
                        <a:t> on </a:t>
                      </a:r>
                      <a:r>
                        <a:rPr lang="tr-TR" sz="1400" b="1" dirty="0" err="1">
                          <a:effectLst/>
                        </a:rPr>
                        <a:t>society</a:t>
                      </a:r>
                      <a:r>
                        <a:rPr lang="tr-TR" sz="1400" b="1" dirty="0">
                          <a:effectLst/>
                        </a:rPr>
                        <a:t> </a:t>
                      </a:r>
                      <a:r>
                        <a:rPr lang="tr-TR" sz="1400" b="1" dirty="0" err="1">
                          <a:effectLst/>
                        </a:rPr>
                        <a:t>and</a:t>
                      </a:r>
                      <a:r>
                        <a:rPr lang="tr-TR" sz="1400" b="1" dirty="0">
                          <a:effectLst/>
                        </a:rPr>
                        <a:t> </a:t>
                      </a:r>
                      <a:r>
                        <a:rPr lang="tr-TR" sz="1400" b="1" dirty="0" err="1">
                          <a:effectLst/>
                        </a:rPr>
                        <a:t>human</a:t>
                      </a:r>
                      <a:r>
                        <a:rPr lang="tr-TR" sz="1400" b="1" dirty="0">
                          <a:effectLst/>
                        </a:rPr>
                        <a:t> </a:t>
                      </a:r>
                      <a:r>
                        <a:rPr lang="tr-TR" sz="1400" b="1" dirty="0" err="1">
                          <a:effectLst/>
                        </a:rPr>
                        <a:t>emotions</a:t>
                      </a:r>
                      <a:r>
                        <a:rPr lang="tr-TR" sz="1400" b="1" dirty="0">
                          <a:effectLst/>
                        </a:rPr>
                        <a:t>.”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tr-TR" sz="1400" dirty="0" err="1" smtClean="0">
                          <a:effectLst/>
                        </a:rPr>
                        <a:t>Each</a:t>
                      </a:r>
                      <a:r>
                        <a:rPr lang="tr-TR" sz="1400" dirty="0" smtClean="0">
                          <a:effectLst/>
                        </a:rPr>
                        <a:t> </a:t>
                      </a:r>
                      <a:r>
                        <a:rPr lang="tr-TR" sz="1400" dirty="0" err="1" smtClean="0">
                          <a:effectLst/>
                        </a:rPr>
                        <a:t>country</a:t>
                      </a:r>
                      <a:r>
                        <a:rPr lang="tr-TR" sz="1400" dirty="0" smtClean="0">
                          <a:effectLst/>
                        </a:rPr>
                        <a:t> </a:t>
                      </a:r>
                      <a:r>
                        <a:rPr lang="tr-TR" sz="1400" dirty="0" err="1" smtClean="0">
                          <a:effectLst/>
                        </a:rPr>
                        <a:t>shares</a:t>
                      </a:r>
                      <a:r>
                        <a:rPr lang="tr-TR" sz="1400" dirty="0" smtClean="0">
                          <a:effectLst/>
                        </a:rPr>
                        <a:t> </a:t>
                      </a:r>
                      <a:r>
                        <a:rPr lang="tr-TR" sz="1400" dirty="0">
                          <a:effectLst/>
                        </a:rPr>
                        <a:t>a </a:t>
                      </a:r>
                      <a:r>
                        <a:rPr lang="tr-TR" sz="1400" dirty="0" err="1" smtClean="0">
                          <a:effectLst/>
                        </a:rPr>
                        <a:t>colorful</a:t>
                      </a:r>
                      <a:r>
                        <a:rPr lang="tr-TR" sz="1400" dirty="0" smtClean="0">
                          <a:effectLst/>
                        </a:rPr>
                        <a:t> </a:t>
                      </a:r>
                      <a:r>
                        <a:rPr lang="tr-TR" sz="1400" dirty="0">
                          <a:effectLst/>
                        </a:rPr>
                        <a:t>poster </a:t>
                      </a:r>
                      <a:r>
                        <a:rPr lang="tr-TR" sz="1400" dirty="0" err="1">
                          <a:effectLst/>
                        </a:rPr>
                        <a:t>or</a:t>
                      </a:r>
                      <a:r>
                        <a:rPr lang="tr-TR" sz="1400" dirty="0">
                          <a:effectLst/>
                        </a:rPr>
                        <a:t> </a:t>
                      </a:r>
                      <a:r>
                        <a:rPr lang="tr-TR" sz="1400" dirty="0" err="1" smtClean="0">
                          <a:effectLst/>
                        </a:rPr>
                        <a:t>picture</a:t>
                      </a:r>
                      <a:r>
                        <a:rPr lang="tr-TR" sz="1400" dirty="0" smtClean="0">
                          <a:effectLst/>
                        </a:rPr>
                        <a:t> </a:t>
                      </a:r>
                      <a:r>
                        <a:rPr lang="tr-TR" sz="1400" dirty="0">
                          <a:effectLst/>
                        </a:rPr>
                        <a:t>of a </a:t>
                      </a:r>
                      <a:r>
                        <a:rPr lang="tr-TR" sz="1400" dirty="0" err="1">
                          <a:effectLst/>
                        </a:rPr>
                        <a:t>person</a:t>
                      </a:r>
                      <a:r>
                        <a:rPr lang="tr-TR" sz="1400" dirty="0">
                          <a:effectLst/>
                        </a:rPr>
                        <a:t>, </a:t>
                      </a:r>
                      <a:r>
                        <a:rPr lang="tr-TR" sz="1400" dirty="0" err="1">
                          <a:effectLst/>
                        </a:rPr>
                        <a:t>scene</a:t>
                      </a:r>
                      <a:r>
                        <a:rPr lang="tr-TR" sz="1400" dirty="0">
                          <a:effectLst/>
                        </a:rPr>
                        <a:t>, an </a:t>
                      </a:r>
                      <a:r>
                        <a:rPr lang="tr-TR" sz="1400" dirty="0" err="1">
                          <a:effectLst/>
                        </a:rPr>
                        <a:t>incident</a:t>
                      </a:r>
                      <a:r>
                        <a:rPr lang="tr-TR" sz="1400" dirty="0">
                          <a:effectLst/>
                        </a:rPr>
                        <a:t> </a:t>
                      </a:r>
                      <a:r>
                        <a:rPr lang="tr-TR" sz="1400" dirty="0" err="1">
                          <a:effectLst/>
                        </a:rPr>
                        <a:t>which</a:t>
                      </a:r>
                      <a:r>
                        <a:rPr lang="tr-TR" sz="1400" dirty="0">
                          <a:effectLst/>
                        </a:rPr>
                        <a:t> </a:t>
                      </a:r>
                      <a:r>
                        <a:rPr lang="tr-TR" sz="1400" dirty="0" err="1">
                          <a:effectLst/>
                        </a:rPr>
                        <a:t>created</a:t>
                      </a:r>
                      <a:r>
                        <a:rPr lang="tr-TR" sz="1400" dirty="0">
                          <a:effectLst/>
                        </a:rPr>
                        <a:t> a </a:t>
                      </a:r>
                      <a:r>
                        <a:rPr lang="tr-TR" sz="1400" dirty="0" err="1">
                          <a:effectLst/>
                        </a:rPr>
                        <a:t>big</a:t>
                      </a:r>
                      <a:r>
                        <a:rPr lang="tr-TR" sz="1400" dirty="0">
                          <a:effectLst/>
                        </a:rPr>
                        <a:t> </a:t>
                      </a:r>
                      <a:r>
                        <a:rPr lang="tr-TR" sz="1400" dirty="0" err="1">
                          <a:effectLst/>
                        </a:rPr>
                        <a:t>influence</a:t>
                      </a:r>
                      <a:r>
                        <a:rPr lang="tr-TR" sz="1400" dirty="0">
                          <a:effectLst/>
                        </a:rPr>
                        <a:t> on </a:t>
                      </a:r>
                      <a:r>
                        <a:rPr lang="tr-TR" sz="1400" dirty="0" err="1" smtClean="0">
                          <a:effectLst/>
                        </a:rPr>
                        <a:t>their</a:t>
                      </a:r>
                      <a:r>
                        <a:rPr lang="tr-TR" sz="1400" dirty="0" smtClean="0">
                          <a:effectLst/>
                        </a:rPr>
                        <a:t> </a:t>
                      </a:r>
                      <a:r>
                        <a:rPr lang="tr-TR" sz="1400" dirty="0" err="1" smtClean="0">
                          <a:effectLst/>
                        </a:rPr>
                        <a:t>society</a:t>
                      </a:r>
                      <a:r>
                        <a:rPr lang="tr-TR" sz="1400" dirty="0" smtClean="0">
                          <a:effectLst/>
                        </a:rPr>
                        <a:t>. </a:t>
                      </a:r>
                      <a:r>
                        <a:rPr lang="tr-TR" sz="1400" dirty="0" err="1" smtClean="0">
                          <a:effectLst/>
                        </a:rPr>
                        <a:t>Posters</a:t>
                      </a:r>
                      <a:r>
                        <a:rPr lang="tr-TR" sz="1400" dirty="0" smtClean="0">
                          <a:effectLst/>
                        </a:rPr>
                        <a:t> </a:t>
                      </a:r>
                      <a:r>
                        <a:rPr lang="tr-TR" sz="1400" dirty="0" err="1" smtClean="0">
                          <a:effectLst/>
                        </a:rPr>
                        <a:t>will</a:t>
                      </a:r>
                      <a:r>
                        <a:rPr lang="tr-TR" sz="1400" dirty="0" smtClean="0">
                          <a:effectLst/>
                        </a:rPr>
                        <a:t> be </a:t>
                      </a:r>
                      <a:r>
                        <a:rPr lang="tr-TR" sz="1400" dirty="0" err="1" smtClean="0">
                          <a:effectLst/>
                        </a:rPr>
                        <a:t>shared</a:t>
                      </a:r>
                      <a:r>
                        <a:rPr lang="tr-TR" sz="1400" dirty="0" smtClean="0">
                          <a:effectLst/>
                        </a:rPr>
                        <a:t> on </a:t>
                      </a:r>
                      <a:r>
                        <a:rPr lang="tr-TR" sz="1400" dirty="0" err="1">
                          <a:effectLst/>
                        </a:rPr>
                        <a:t>screen</a:t>
                      </a:r>
                      <a:r>
                        <a:rPr lang="tr-TR" sz="1400" dirty="0">
                          <a:effectLst/>
                        </a:rPr>
                        <a:t> </a:t>
                      </a:r>
                      <a:r>
                        <a:rPr lang="tr-TR" sz="1400" dirty="0" err="1">
                          <a:effectLst/>
                        </a:rPr>
                        <a:t>and</a:t>
                      </a:r>
                      <a:r>
                        <a:rPr lang="tr-TR" sz="1400" dirty="0">
                          <a:effectLst/>
                        </a:rPr>
                        <a:t> </a:t>
                      </a:r>
                      <a:r>
                        <a:rPr lang="tr-TR" sz="1400" dirty="0" err="1" smtClean="0">
                          <a:effectLst/>
                        </a:rPr>
                        <a:t>presenter</a:t>
                      </a:r>
                      <a:r>
                        <a:rPr lang="tr-TR" sz="1400" dirty="0" smtClean="0">
                          <a:effectLst/>
                        </a:rPr>
                        <a:t> ask </a:t>
                      </a:r>
                      <a:r>
                        <a:rPr lang="tr-TR" sz="1400" dirty="0" err="1">
                          <a:effectLst/>
                        </a:rPr>
                        <a:t>others</a:t>
                      </a:r>
                      <a:r>
                        <a:rPr lang="tr-TR" sz="1400" dirty="0">
                          <a:effectLst/>
                        </a:rPr>
                        <a:t> </a:t>
                      </a:r>
                      <a:r>
                        <a:rPr lang="tr-TR" sz="1400" dirty="0" err="1">
                          <a:effectLst/>
                        </a:rPr>
                        <a:t>groups</a:t>
                      </a:r>
                      <a:r>
                        <a:rPr lang="tr-TR" sz="1400" dirty="0">
                          <a:effectLst/>
                        </a:rPr>
                        <a:t> </a:t>
                      </a:r>
                      <a:r>
                        <a:rPr lang="tr-TR" sz="1400" dirty="0" err="1">
                          <a:effectLst/>
                        </a:rPr>
                        <a:t>what</a:t>
                      </a:r>
                      <a:r>
                        <a:rPr lang="tr-TR" sz="1400" dirty="0">
                          <a:effectLst/>
                        </a:rPr>
                        <a:t> </a:t>
                      </a:r>
                      <a:r>
                        <a:rPr lang="tr-TR" sz="1400" dirty="0" err="1">
                          <a:effectLst/>
                        </a:rPr>
                        <a:t>they</a:t>
                      </a:r>
                      <a:r>
                        <a:rPr lang="tr-TR" sz="1400" dirty="0">
                          <a:effectLst/>
                        </a:rPr>
                        <a:t> </a:t>
                      </a:r>
                      <a:r>
                        <a:rPr lang="tr-TR" sz="1400" dirty="0" err="1">
                          <a:effectLst/>
                        </a:rPr>
                        <a:t>feel</a:t>
                      </a:r>
                      <a:r>
                        <a:rPr lang="tr-TR" sz="1400" dirty="0">
                          <a:effectLst/>
                        </a:rPr>
                        <a:t> </a:t>
                      </a:r>
                      <a:r>
                        <a:rPr lang="tr-TR" sz="1400" dirty="0" err="1">
                          <a:effectLst/>
                        </a:rPr>
                        <a:t>about</a:t>
                      </a:r>
                      <a:r>
                        <a:rPr lang="tr-TR" sz="1400" dirty="0">
                          <a:effectLst/>
                        </a:rPr>
                        <a:t> </a:t>
                      </a:r>
                      <a:r>
                        <a:rPr lang="tr-TR" sz="1400" dirty="0" err="1">
                          <a:effectLst/>
                        </a:rPr>
                        <a:t>that</a:t>
                      </a:r>
                      <a:r>
                        <a:rPr lang="tr-TR" sz="1400" dirty="0">
                          <a:effectLst/>
                        </a:rPr>
                        <a:t> </a:t>
                      </a:r>
                      <a:r>
                        <a:rPr lang="tr-TR" sz="1400" dirty="0" err="1" smtClean="0">
                          <a:effectLst/>
                        </a:rPr>
                        <a:t>picture</a:t>
                      </a:r>
                      <a:r>
                        <a:rPr lang="tr-TR" sz="1400" dirty="0" smtClean="0">
                          <a:effectLst/>
                        </a:rPr>
                        <a:t>/</a:t>
                      </a:r>
                      <a:r>
                        <a:rPr lang="tr-TR" sz="1400" dirty="0" err="1" smtClean="0">
                          <a:effectLst/>
                        </a:rPr>
                        <a:t>photo</a:t>
                      </a:r>
                      <a:r>
                        <a:rPr lang="tr-TR" sz="1400" dirty="0" smtClean="0">
                          <a:effectLst/>
                        </a:rPr>
                        <a:t>.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tr-TR" sz="1400" dirty="0" smtClean="0">
                          <a:effectLst/>
                        </a:rPr>
                        <a:t>Activity</a:t>
                      </a:r>
                      <a:r>
                        <a:rPr lang="tr-TR" sz="1400" baseline="0" dirty="0" smtClean="0">
                          <a:effectLst/>
                        </a:rPr>
                        <a:t> </a:t>
                      </a:r>
                      <a:r>
                        <a:rPr lang="tr-TR" sz="1400" baseline="0" dirty="0" err="1" smtClean="0">
                          <a:effectLst/>
                        </a:rPr>
                        <a:t>round</a:t>
                      </a:r>
                      <a:r>
                        <a:rPr lang="tr-TR" sz="1400" baseline="0" dirty="0" smtClean="0">
                          <a:effectLst/>
                        </a:rPr>
                        <a:t>- </a:t>
                      </a:r>
                      <a:r>
                        <a:rPr lang="tr-TR" sz="1400" baseline="0" dirty="0" err="1" smtClean="0">
                          <a:effectLst/>
                        </a:rPr>
                        <a:t>up</a:t>
                      </a:r>
                      <a:endParaRPr lang="tr-TR" sz="1400" dirty="0">
                        <a:effectLst/>
                      </a:endParaRPr>
                    </a:p>
                    <a:p>
                      <a:pPr algn="l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tr-TR" sz="1400" dirty="0" err="1">
                          <a:effectLst/>
                        </a:rPr>
                        <a:t>Turkey’s</a:t>
                      </a:r>
                      <a:r>
                        <a:rPr lang="tr-TR" sz="1400" dirty="0">
                          <a:effectLst/>
                        </a:rPr>
                        <a:t> </a:t>
                      </a:r>
                      <a:r>
                        <a:rPr lang="tr-TR" sz="1400" dirty="0" err="1">
                          <a:effectLst/>
                        </a:rPr>
                        <a:t>presentation</a:t>
                      </a:r>
                      <a:r>
                        <a:rPr lang="tr-TR" sz="1400" dirty="0">
                          <a:effectLst/>
                        </a:rPr>
                        <a:t>: </a:t>
                      </a:r>
                      <a:r>
                        <a:rPr lang="tr-TR" sz="1400" dirty="0" err="1">
                          <a:effectLst/>
                        </a:rPr>
                        <a:t>Simber</a:t>
                      </a:r>
                      <a:r>
                        <a:rPr lang="tr-TR" sz="1400" dirty="0">
                          <a:effectLst/>
                        </a:rPr>
                        <a:t> Kış + Ecem </a:t>
                      </a:r>
                      <a:r>
                        <a:rPr lang="tr-TR" sz="1400" dirty="0" smtClean="0">
                          <a:effectLst/>
                        </a:rPr>
                        <a:t>Atakan</a:t>
                      </a:r>
                      <a:endParaRPr lang="tr-TR" sz="1400" dirty="0"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l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tr-TR" sz="1400" dirty="0" smtClean="0">
                          <a:effectLst/>
                          <a:latin typeface="Calibri" panose="020F0502020204030204" pitchFamily="34" charset="0"/>
                        </a:rPr>
                        <a:t>Greece</a:t>
                      </a:r>
                    </a:p>
                    <a:p>
                      <a:pPr algn="l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tr-TR" sz="1400" dirty="0" err="1" smtClean="0">
                          <a:effectLst/>
                          <a:latin typeface="Calibri" panose="020F0502020204030204" pitchFamily="34" charset="0"/>
                        </a:rPr>
                        <a:t>Sweden</a:t>
                      </a:r>
                      <a:endParaRPr lang="tr-TR" sz="1400" dirty="0" smtClean="0"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l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tr-TR" sz="1400" dirty="0" err="1" smtClean="0">
                          <a:effectLst/>
                          <a:latin typeface="Calibri" panose="020F0502020204030204" pitchFamily="34" charset="0"/>
                        </a:rPr>
                        <a:t>Italy</a:t>
                      </a:r>
                      <a:endParaRPr lang="tr-TR" sz="1400" dirty="0" smtClean="0"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l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tr-TR" sz="1400" dirty="0" err="1" smtClean="0">
                          <a:effectLst/>
                          <a:latin typeface="Calibri" panose="020F0502020204030204" pitchFamily="34" charset="0"/>
                        </a:rPr>
                        <a:t>Spain</a:t>
                      </a:r>
                      <a:endParaRPr lang="tr-TR" sz="1400" dirty="0" smtClean="0">
                        <a:effectLst/>
                      </a:endParaRPr>
                    </a:p>
                  </a:txBody>
                  <a:tcPr marL="89535" marR="89535" marT="0" marB="0"/>
                </a:tc>
                <a:extLst>
                  <a:ext uri="{0D108BD9-81ED-4DB2-BD59-A6C34878D82A}">
                    <a16:rowId xmlns:a16="http://schemas.microsoft.com/office/drawing/2014/main" val="1674256518"/>
                  </a:ext>
                </a:extLst>
              </a:tr>
            </a:tbl>
          </a:graphicData>
        </a:graphic>
      </p:graphicFrame>
      <p:pic>
        <p:nvPicPr>
          <p:cNvPr id="2" name="maNga - We Could Be The Same (Turkey) Live 2010 Eurovision Song Contes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9600" y="353494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794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897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aphicFrame>
        <p:nvGraphicFramePr>
          <p:cNvPr id="6" name="Tablo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05436295"/>
              </p:ext>
            </p:extLst>
          </p:nvPr>
        </p:nvGraphicFramePr>
        <p:xfrm>
          <a:off x="5264727" y="2442115"/>
          <a:ext cx="6747164" cy="424963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747164">
                  <a:extLst>
                    <a:ext uri="{9D8B030D-6E8A-4147-A177-3AD203B41FA5}">
                      <a16:colId xmlns:a16="http://schemas.microsoft.com/office/drawing/2014/main" val="4229036526"/>
                    </a:ext>
                  </a:extLst>
                </a:gridCol>
              </a:tblGrid>
              <a:tr h="424963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400" b="1" dirty="0" err="1" smtClean="0">
                          <a:effectLst/>
                        </a:rPr>
                        <a:t>Day</a:t>
                      </a:r>
                      <a:r>
                        <a:rPr lang="tr-TR" sz="1400" b="1" dirty="0" smtClean="0">
                          <a:effectLst/>
                        </a:rPr>
                        <a:t> 3- </a:t>
                      </a:r>
                      <a:r>
                        <a:rPr lang="tr-TR" sz="1400" b="1" dirty="0" err="1" smtClean="0">
                          <a:effectLst/>
                        </a:rPr>
                        <a:t>Zoom</a:t>
                      </a:r>
                      <a:r>
                        <a:rPr lang="tr-TR" sz="1400" b="1" dirty="0" smtClean="0">
                          <a:effectLst/>
                        </a:rPr>
                        <a:t> </a:t>
                      </a:r>
                      <a:r>
                        <a:rPr lang="tr-TR" sz="1400" b="1" dirty="0" err="1">
                          <a:effectLst/>
                        </a:rPr>
                        <a:t>Session</a:t>
                      </a:r>
                      <a:r>
                        <a:rPr lang="tr-TR" sz="1400" b="1" dirty="0">
                          <a:effectLst/>
                        </a:rPr>
                        <a:t> 3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400" b="1" dirty="0">
                          <a:effectLst/>
                        </a:rPr>
                        <a:t>13:50-14:30 (</a:t>
                      </a:r>
                      <a:r>
                        <a:rPr lang="tr-TR" sz="1400" b="1" dirty="0" err="1">
                          <a:effectLst/>
                        </a:rPr>
                        <a:t>Local</a:t>
                      </a:r>
                      <a:r>
                        <a:rPr lang="tr-TR" sz="1400" b="1" dirty="0">
                          <a:effectLst/>
                        </a:rPr>
                        <a:t> Time in </a:t>
                      </a:r>
                      <a:r>
                        <a:rPr lang="tr-TR" sz="1400" b="1" dirty="0" err="1">
                          <a:effectLst/>
                        </a:rPr>
                        <a:t>Turkey</a:t>
                      </a:r>
                      <a:r>
                        <a:rPr lang="tr-TR" sz="1400" b="1" dirty="0">
                          <a:effectLst/>
                        </a:rPr>
                        <a:t>)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400" b="1" dirty="0">
                          <a:effectLst/>
                        </a:rPr>
                        <a:t>11:50-12:30 (GMT+1</a:t>
                      </a:r>
                      <a:r>
                        <a:rPr lang="tr-TR" sz="1400" b="1" dirty="0" smtClean="0">
                          <a:effectLst/>
                        </a:rPr>
                        <a:t>)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r-TR" sz="1400" dirty="0" smtClean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400" dirty="0" smtClean="0">
                          <a:effectLst/>
                        </a:rPr>
                        <a:t>-</a:t>
                      </a:r>
                      <a:r>
                        <a:rPr lang="tr-TR" sz="1400" dirty="0" err="1" smtClean="0">
                          <a:effectLst/>
                        </a:rPr>
                        <a:t>Flipbook</a:t>
                      </a:r>
                      <a:r>
                        <a:rPr lang="tr-TR" sz="1400" dirty="0" smtClean="0">
                          <a:effectLst/>
                        </a:rPr>
                        <a:t> </a:t>
                      </a:r>
                      <a:r>
                        <a:rPr lang="tr-TR" sz="1400" dirty="0">
                          <a:effectLst/>
                        </a:rPr>
                        <a:t>Presentation </a:t>
                      </a:r>
                      <a:r>
                        <a:rPr lang="tr-TR" sz="1400" dirty="0" err="1">
                          <a:effectLst/>
                        </a:rPr>
                        <a:t>by</a:t>
                      </a:r>
                      <a:r>
                        <a:rPr lang="tr-TR" sz="1400" dirty="0">
                          <a:effectLst/>
                        </a:rPr>
                        <a:t> </a:t>
                      </a:r>
                      <a:r>
                        <a:rPr lang="tr-TR" sz="1400" dirty="0" smtClean="0">
                          <a:effectLst/>
                        </a:rPr>
                        <a:t>Greece </a:t>
                      </a:r>
                      <a:r>
                        <a:rPr lang="tr-TR" sz="1400" u="sng" dirty="0" smtClean="0">
                          <a:effectLst/>
                          <a:hlinkClick r:id="rId5"/>
                        </a:rPr>
                        <a:t>https://www.flipbookpdf.net/web/site/0fd169d765ec864848f1a5d6989a24f904b67094202103.pdf.html#page/14</a:t>
                      </a:r>
                      <a:r>
                        <a:rPr lang="tr-TR" sz="1400" dirty="0" smtClean="0">
                          <a:effectLst/>
                        </a:rPr>
                        <a:t> 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400" dirty="0" smtClean="0">
                          <a:effectLst/>
                        </a:rPr>
                        <a:t>- </a:t>
                      </a:r>
                      <a:r>
                        <a:rPr lang="tr-TR" sz="1400" dirty="0" err="1" smtClean="0">
                          <a:effectLst/>
                        </a:rPr>
                        <a:t>Mentimeter</a:t>
                      </a:r>
                      <a:r>
                        <a:rPr lang="tr-TR" sz="1400" baseline="0" dirty="0" smtClean="0">
                          <a:effectLst/>
                        </a:rPr>
                        <a:t> </a:t>
                      </a:r>
                      <a:r>
                        <a:rPr lang="tr-TR" sz="1400" baseline="0" dirty="0" err="1" smtClean="0">
                          <a:effectLst/>
                        </a:rPr>
                        <a:t>activity</a:t>
                      </a:r>
                      <a:r>
                        <a:rPr lang="tr-TR" sz="1400" baseline="0" dirty="0" smtClean="0">
                          <a:effectLst/>
                        </a:rPr>
                        <a:t> + </a:t>
                      </a:r>
                      <a:r>
                        <a:rPr lang="tr-TR" sz="1400" baseline="0" dirty="0" err="1" smtClean="0">
                          <a:effectLst/>
                        </a:rPr>
                        <a:t>Playlist</a:t>
                      </a:r>
                      <a:endParaRPr lang="tr-TR" sz="1400" baseline="0" dirty="0" smtClean="0">
                        <a:effectLst/>
                      </a:endParaRP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400" baseline="0" dirty="0" smtClean="0">
                          <a:effectLst/>
                        </a:rPr>
                        <a:t>-</a:t>
                      </a:r>
                      <a:r>
                        <a:rPr lang="tr-TR" sz="1400" dirty="0" smtClean="0">
                          <a:effectLst/>
                        </a:rPr>
                        <a:t>Photo </a:t>
                      </a:r>
                      <a:r>
                        <a:rPr lang="tr-TR" sz="1400" dirty="0" err="1" smtClean="0">
                          <a:effectLst/>
                        </a:rPr>
                        <a:t>Album</a:t>
                      </a:r>
                      <a:r>
                        <a:rPr lang="tr-TR" sz="1400" dirty="0" smtClean="0">
                          <a:effectLst/>
                        </a:rPr>
                        <a:t> Video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400" dirty="0" smtClean="0">
                          <a:effectLst/>
                        </a:rPr>
                        <a:t>-</a:t>
                      </a:r>
                      <a:r>
                        <a:rPr lang="tr-TR" sz="1400" dirty="0" err="1" smtClean="0">
                          <a:effectLst/>
                        </a:rPr>
                        <a:t>Gossipbox</a:t>
                      </a:r>
                      <a:r>
                        <a:rPr lang="tr-TR" sz="1400" dirty="0" smtClean="0">
                          <a:effectLst/>
                        </a:rPr>
                        <a:t> </a:t>
                      </a:r>
                      <a:r>
                        <a:rPr lang="tr-TR" sz="1400" dirty="0" err="1" smtClean="0">
                          <a:effectLst/>
                        </a:rPr>
                        <a:t>by</a:t>
                      </a:r>
                      <a:r>
                        <a:rPr lang="tr-TR" sz="1400" dirty="0" smtClean="0">
                          <a:effectLst/>
                        </a:rPr>
                        <a:t> Ali Ulvi Kaplan </a:t>
                      </a:r>
                      <a:r>
                        <a:rPr lang="tr-TR" sz="1400" dirty="0" err="1" smtClean="0">
                          <a:effectLst/>
                        </a:rPr>
                        <a:t>and</a:t>
                      </a:r>
                      <a:r>
                        <a:rPr lang="tr-TR" sz="1400" dirty="0" smtClean="0">
                          <a:effectLst/>
                        </a:rPr>
                        <a:t> Işık Şahin 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400" dirty="0" smtClean="0">
                          <a:effectLst/>
                        </a:rPr>
                        <a:t>-Closing </a:t>
                      </a:r>
                      <a:r>
                        <a:rPr lang="tr-TR" sz="1400" dirty="0" err="1" smtClean="0">
                          <a:effectLst/>
                        </a:rPr>
                        <a:t>Speeches</a:t>
                      </a:r>
                      <a:r>
                        <a:rPr lang="tr-TR" sz="1400" baseline="0" dirty="0" smtClean="0">
                          <a:effectLst/>
                        </a:rPr>
                        <a:t> </a:t>
                      </a:r>
                      <a:r>
                        <a:rPr lang="tr-TR" sz="1400" baseline="0" dirty="0" err="1" smtClean="0">
                          <a:effectLst/>
                        </a:rPr>
                        <a:t>by</a:t>
                      </a:r>
                      <a:r>
                        <a:rPr lang="tr-TR" sz="1400" baseline="0" dirty="0" smtClean="0">
                          <a:effectLst/>
                        </a:rPr>
                        <a:t> Selin Aydın </a:t>
                      </a:r>
                      <a:r>
                        <a:rPr lang="tr-TR" sz="1400" baseline="0" dirty="0" err="1" smtClean="0">
                          <a:effectLst/>
                        </a:rPr>
                        <a:t>and</a:t>
                      </a:r>
                      <a:r>
                        <a:rPr lang="tr-TR" sz="1400" baseline="0" dirty="0" smtClean="0">
                          <a:effectLst/>
                        </a:rPr>
                        <a:t> </a:t>
                      </a:r>
                      <a:r>
                        <a:rPr lang="tr-TR" sz="1400" baseline="0" dirty="0" err="1" smtClean="0">
                          <a:effectLst/>
                        </a:rPr>
                        <a:t>coordinators</a:t>
                      </a:r>
                      <a:endParaRPr lang="tr-TR" sz="1400" baseline="0" dirty="0" smtClean="0">
                        <a:effectLst/>
                      </a:endParaRP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400" baseline="0" dirty="0" smtClean="0">
                          <a:effectLst/>
                        </a:rPr>
                        <a:t>-</a:t>
                      </a:r>
                      <a:r>
                        <a:rPr lang="tr-TR" sz="1400" baseline="0" dirty="0" err="1" smtClean="0">
                          <a:effectLst/>
                        </a:rPr>
                        <a:t>Goodbye</a:t>
                      </a:r>
                      <a:endParaRPr lang="tr-TR" sz="1400" dirty="0" smtClean="0">
                        <a:effectLst/>
                      </a:endParaRP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tr-TR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89535" marR="89535" marT="0" marB="0"/>
                </a:tc>
                <a:extLst>
                  <a:ext uri="{0D108BD9-81ED-4DB2-BD59-A6C34878D82A}">
                    <a16:rowId xmlns:a16="http://schemas.microsoft.com/office/drawing/2014/main" val="1802072565"/>
                  </a:ext>
                </a:extLst>
              </a:tr>
            </a:tbl>
          </a:graphicData>
        </a:graphic>
      </p:graphicFrame>
      <p:pic>
        <p:nvPicPr>
          <p:cNvPr id="2" name="Sertab Erener - Everyway That I Ca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5127" y="384463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678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657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655</TotalTime>
  <Words>331</Words>
  <Application>Microsoft Office PowerPoint</Application>
  <PresentationFormat>Geniş ekran</PresentationFormat>
  <Paragraphs>74</Paragraphs>
  <Slides>7</Slides>
  <Notes>3</Notes>
  <HiddenSlides>0</HiddenSlides>
  <MMClips>3</MMClips>
  <ScaleCrop>false</ScaleCrop>
  <HeadingPairs>
    <vt:vector size="6" baseType="variant">
      <vt:variant>
        <vt:lpstr>Kullanılan Yazı Tipleri</vt:lpstr>
      </vt:variant>
      <vt:variant>
        <vt:i4>5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7</vt:i4>
      </vt:variant>
    </vt:vector>
  </HeadingPairs>
  <TitlesOfParts>
    <vt:vector size="13" baseType="lpstr">
      <vt:lpstr>Arial</vt:lpstr>
      <vt:lpstr>Bahnschrift Light</vt:lpstr>
      <vt:lpstr>Bodoni MT Condensed</vt:lpstr>
      <vt:lpstr>Calibri</vt:lpstr>
      <vt:lpstr>Calibri Light</vt:lpstr>
      <vt:lpstr>Office Teması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dc:creator>Turkan Yaman</dc:creator>
  <cp:lastModifiedBy>Sena Baric Ozcan</cp:lastModifiedBy>
  <cp:revision>29</cp:revision>
  <dcterms:created xsi:type="dcterms:W3CDTF">2021-03-21T19:47:25Z</dcterms:created>
  <dcterms:modified xsi:type="dcterms:W3CDTF">2021-03-23T17:22:30Z</dcterms:modified>
</cp:coreProperties>
</file>