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60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2" d="100"/>
          <a:sy n="82" d="100"/>
        </p:scale>
        <p:origin x="300" y="-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7/24/2019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7/24/2019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7/24/2019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Maria Montessori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 smtClean="0"/>
              <a:t>Ysgol</a:t>
            </a:r>
            <a:r>
              <a:rPr lang="en-GB" dirty="0" smtClean="0"/>
              <a:t> </a:t>
            </a:r>
            <a:r>
              <a:rPr lang="en-GB" dirty="0" err="1" smtClean="0"/>
              <a:t>Sant</a:t>
            </a:r>
            <a:r>
              <a:rPr lang="en-GB" dirty="0" smtClean="0"/>
              <a:t> </a:t>
            </a:r>
            <a:r>
              <a:rPr lang="en-GB" dirty="0" err="1" smtClean="0"/>
              <a:t>Baruc</a:t>
            </a:r>
            <a:r>
              <a:rPr lang="en-GB" dirty="0" smtClean="0"/>
              <a:t>, Wales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2293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Montessori Method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i="1" dirty="0"/>
              <a:t>Montessori is a method of education that is based on self-directed activity, hands-on learning and collaborative play. In Montessori classrooms children make creative choices in their learning, while the classroom and </a:t>
            </a:r>
            <a:r>
              <a:rPr lang="en-GB" i="1" dirty="0" smtClean="0"/>
              <a:t>teacher offer </a:t>
            </a:r>
            <a:r>
              <a:rPr lang="en-GB" i="1" dirty="0"/>
              <a:t>age-appropriate activities to guide the process. Children work in groups and individually to discover and explore knowledge of the world and to develop their maximum potential.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339" y="4468448"/>
            <a:ext cx="1258765" cy="16783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9348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Montessori Method…In Wales!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What did we bring back from our visit? </a:t>
            </a:r>
          </a:p>
          <a:p>
            <a:pPr marL="0" indent="0">
              <a:buNone/>
            </a:pPr>
            <a:r>
              <a:rPr lang="en-GB" dirty="0"/>
              <a:t> </a:t>
            </a:r>
            <a:endParaRPr lang="en-GB" dirty="0" smtClean="0"/>
          </a:p>
          <a:p>
            <a:r>
              <a:rPr lang="en-GB" b="1" dirty="0" smtClean="0"/>
              <a:t>Children use glass to drink from…not plastic!</a:t>
            </a:r>
          </a:p>
          <a:p>
            <a:endParaRPr lang="en-GB" dirty="0" smtClean="0"/>
          </a:p>
          <a:p>
            <a:r>
              <a:rPr lang="en-GB" dirty="0" smtClean="0"/>
              <a:t> </a:t>
            </a:r>
            <a:r>
              <a:rPr lang="en-GB" b="1" dirty="0" smtClean="0"/>
              <a:t>Children use real materials wherever  </a:t>
            </a:r>
          </a:p>
          <a:p>
            <a:pPr marL="0" indent="0">
              <a:buNone/>
            </a:pPr>
            <a:r>
              <a:rPr lang="en-GB" b="1" dirty="0"/>
              <a:t> </a:t>
            </a:r>
            <a:r>
              <a:rPr lang="en-GB" b="1" dirty="0" smtClean="0"/>
              <a:t>    possible.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1162" t="17637" r="31338" b="16040"/>
          <a:stretch/>
        </p:blipFill>
        <p:spPr>
          <a:xfrm>
            <a:off x="7425089" y="2540240"/>
            <a:ext cx="3354527" cy="3335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75617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Montessori Method…In Wales!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What did we bring back from our visit? </a:t>
            </a:r>
          </a:p>
          <a:p>
            <a:r>
              <a:rPr lang="en-GB" b="1" dirty="0" smtClean="0"/>
              <a:t>Children move around the activities that </a:t>
            </a:r>
          </a:p>
          <a:p>
            <a:pPr marL="0" indent="0">
              <a:buNone/>
            </a:pPr>
            <a:r>
              <a:rPr lang="en-GB" b="1" dirty="0"/>
              <a:t> </a:t>
            </a:r>
            <a:r>
              <a:rPr lang="en-GB" b="1" dirty="0" smtClean="0"/>
              <a:t>   they would like to participate in.</a:t>
            </a:r>
          </a:p>
          <a:p>
            <a:endParaRPr lang="en-GB" b="1" dirty="0" smtClean="0"/>
          </a:p>
          <a:p>
            <a:r>
              <a:rPr lang="en-GB" b="1" dirty="0" smtClean="0"/>
              <a:t>Use of outdoor space as much as possible.</a:t>
            </a:r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1250" t="17249" r="31346" b="16052"/>
          <a:stretch/>
        </p:blipFill>
        <p:spPr>
          <a:xfrm>
            <a:off x="7833025" y="2556932"/>
            <a:ext cx="3063572" cy="30714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56011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Montessori Method…In Wales!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What did we bring back from our visit? </a:t>
            </a:r>
          </a:p>
          <a:p>
            <a:r>
              <a:rPr lang="en-GB" dirty="0"/>
              <a:t> </a:t>
            </a:r>
            <a:r>
              <a:rPr lang="en-GB" b="1" dirty="0" smtClean="0"/>
              <a:t>Children gather their own materials for learning.</a:t>
            </a:r>
          </a:p>
          <a:p>
            <a:pPr marL="0" indent="0">
              <a:buNone/>
            </a:pPr>
            <a:endParaRPr lang="en-GB" b="1" dirty="0" smtClean="0"/>
          </a:p>
          <a:p>
            <a:r>
              <a:rPr lang="en-GB" b="1" dirty="0"/>
              <a:t> </a:t>
            </a:r>
            <a:r>
              <a:rPr lang="en-GB" b="1" dirty="0" smtClean="0"/>
              <a:t>Children lead the learning using ‘Pupil Voice’ </a:t>
            </a:r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1154" t="17420" r="31057" b="15710"/>
          <a:stretch/>
        </p:blipFill>
        <p:spPr>
          <a:xfrm>
            <a:off x="7956510" y="2556932"/>
            <a:ext cx="3239029" cy="32225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399194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24</TotalTime>
  <Words>172</Words>
  <Application>Microsoft Office PowerPoint</Application>
  <PresentationFormat>Widescreen</PresentationFormat>
  <Paragraphs>22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Garamond</vt:lpstr>
      <vt:lpstr>Organic</vt:lpstr>
      <vt:lpstr>Maria Montessori</vt:lpstr>
      <vt:lpstr>Montessori Method</vt:lpstr>
      <vt:lpstr>Montessori Method…In Wales!</vt:lpstr>
      <vt:lpstr>Montessori Method…In Wales!</vt:lpstr>
      <vt:lpstr>Montessori Method…In Wales!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Maria Montessori</dc:title>
  <dc:creator>Ffion Williams</dc:creator>
  <cp:lastModifiedBy>Ffion Williams</cp:lastModifiedBy>
  <cp:revision>4</cp:revision>
  <dcterms:created xsi:type="dcterms:W3CDTF">2019-07-24T17:55:28Z</dcterms:created>
  <dcterms:modified xsi:type="dcterms:W3CDTF">2019-07-24T18:19:42Z</dcterms:modified>
</cp:coreProperties>
</file>