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1528-77D3-45B0-BD64-F15C36811466}" type="datetimeFigureOut">
              <a:rPr lang="pl-PL" smtClean="0"/>
              <a:t>2019-06-18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BEB5-8834-4195-A4DC-D7C4C14FB03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Jan Amos </a:t>
            </a:r>
            <a:r>
              <a:rPr lang="pl-PL" dirty="0" err="1"/>
              <a:t>K</a:t>
            </a:r>
            <a:r>
              <a:rPr lang="pl-PL" dirty="0" err="1" smtClean="0"/>
              <a:t>omensky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monographie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Dzieci w Zespole Szkolno- Przedszkolnym nr 4 na lekcjach i zajęciach dowiedziały się o </a:t>
            </a:r>
            <a:r>
              <a:rPr lang="pl-PL" dirty="0" err="1" smtClean="0"/>
              <a:t>zyciu</a:t>
            </a:r>
            <a:r>
              <a:rPr lang="pl-PL" dirty="0" smtClean="0"/>
              <a:t> i pracy wielkiego pedagoga zwanego " Ojcem pedagogiki nowożytnej".</a:t>
            </a:r>
          </a:p>
          <a:p>
            <a:r>
              <a:rPr lang="en-US" dirty="0" smtClean="0"/>
              <a:t>Children in the School and Pre-School Complex No. 4 in lessons and classes learned about the life and work of a great teacher called "Father of modern pedagogy".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User\Desktop\clou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3816423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User\Desktop\ifx9f3f0c35a56f2f3b_IMG_20190315_10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89222" cy="5382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User\Desktop\ifxc8243ee3177cd10a_IMG_20190315_100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5256584" cy="5869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User\Desktop\ifx9f379b8401287b3c_IMG_20190315_102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28858" cy="5796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User\Desktop\ifx4ff2d826d60e3c9f_IMG_20190314_100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12643"/>
            <a:ext cx="4464496" cy="5952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User\Desktop\ifxb240811e2851b6f4_IMG_20190314_100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4737"/>
            <a:ext cx="6408712" cy="6087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59</Words>
  <Application>Microsoft Office PowerPoint</Application>
  <PresentationFormat>Pokaz na ekranie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Jan Amos Komensky  Polish monographie</vt:lpstr>
      <vt:lpstr>Slajd 2</vt:lpstr>
      <vt:lpstr>Slajd 3</vt:lpstr>
      <vt:lpstr>Slajd 4</vt:lpstr>
      <vt:lpstr>Slajd 5</vt:lpstr>
      <vt:lpstr>Slajd 6</vt:lpstr>
      <vt:lpstr>Slajd 7</vt:lpstr>
      <vt:lpstr>Slajd 8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Amos Komensky  Polish monographie</dc:title>
  <dc:creator>Nauczyciel</dc:creator>
  <cp:lastModifiedBy>Nauczyciel</cp:lastModifiedBy>
  <cp:revision>2</cp:revision>
  <dcterms:created xsi:type="dcterms:W3CDTF">2019-06-18T11:34:01Z</dcterms:created>
  <dcterms:modified xsi:type="dcterms:W3CDTF">2019-06-18T11:45:40Z</dcterms:modified>
</cp:coreProperties>
</file>