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B169E95-7850-42A0-BCD2-2872904E81F6}" type="datetimeFigureOut">
              <a:rPr lang="es-ES" smtClean="0"/>
              <a:t>31/08/2019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755F2D8-FCE5-4AF3-90C7-46DA29A6E6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78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E95-7850-42A0-BCD2-2872904E81F6}" type="datetimeFigureOut">
              <a:rPr lang="es-ES" smtClean="0"/>
              <a:t>31/08/2019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F2D8-FCE5-4AF3-90C7-46DA29A6E6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57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E95-7850-42A0-BCD2-2872904E81F6}" type="datetimeFigureOut">
              <a:rPr lang="es-ES" smtClean="0"/>
              <a:t>31/08/2019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F2D8-FCE5-4AF3-90C7-46DA29A6E6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900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E95-7850-42A0-BCD2-2872904E81F6}" type="datetimeFigureOut">
              <a:rPr lang="es-ES" smtClean="0"/>
              <a:t>31/08/2019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F2D8-FCE5-4AF3-90C7-46DA29A6E6A3}" type="slidenum">
              <a:rPr lang="es-ES" smtClean="0"/>
              <a:t>‹Nº›</a:t>
            </a:fld>
            <a:endParaRPr lang="es-E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7261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E95-7850-42A0-BCD2-2872904E81F6}" type="datetimeFigureOut">
              <a:rPr lang="es-ES" smtClean="0"/>
              <a:t>31/08/2019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F2D8-FCE5-4AF3-90C7-46DA29A6E6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79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E95-7850-42A0-BCD2-2872904E81F6}" type="datetimeFigureOut">
              <a:rPr lang="es-ES" smtClean="0"/>
              <a:t>31/08/2019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F2D8-FCE5-4AF3-90C7-46DA29A6E6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728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E95-7850-42A0-BCD2-2872904E81F6}" type="datetimeFigureOut">
              <a:rPr lang="es-ES" smtClean="0"/>
              <a:t>31/08/2019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F2D8-FCE5-4AF3-90C7-46DA29A6E6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4858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E95-7850-42A0-BCD2-2872904E81F6}" type="datetimeFigureOut">
              <a:rPr lang="es-ES" smtClean="0"/>
              <a:t>31/08/2019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F2D8-FCE5-4AF3-90C7-46DA29A6E6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03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E95-7850-42A0-BCD2-2872904E81F6}" type="datetimeFigureOut">
              <a:rPr lang="es-ES" smtClean="0"/>
              <a:t>31/08/2019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F2D8-FCE5-4AF3-90C7-46DA29A6E6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56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E95-7850-42A0-BCD2-2872904E81F6}" type="datetimeFigureOut">
              <a:rPr lang="es-ES" smtClean="0"/>
              <a:t>31/08/2019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F2D8-FCE5-4AF3-90C7-46DA29A6E6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68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E95-7850-42A0-BCD2-2872904E81F6}" type="datetimeFigureOut">
              <a:rPr lang="es-ES" smtClean="0"/>
              <a:t>31/08/2019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F2D8-FCE5-4AF3-90C7-46DA29A6E6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3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E95-7850-42A0-BCD2-2872904E81F6}" type="datetimeFigureOut">
              <a:rPr lang="es-ES" smtClean="0"/>
              <a:t>31/08/2019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F2D8-FCE5-4AF3-90C7-46DA29A6E6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32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E95-7850-42A0-BCD2-2872904E81F6}" type="datetimeFigureOut">
              <a:rPr lang="es-ES" smtClean="0"/>
              <a:t>31/08/2019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F2D8-FCE5-4AF3-90C7-46DA29A6E6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97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E95-7850-42A0-BCD2-2872904E81F6}" type="datetimeFigureOut">
              <a:rPr lang="es-ES" smtClean="0"/>
              <a:t>31/08/2019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F2D8-FCE5-4AF3-90C7-46DA29A6E6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20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E95-7850-42A0-BCD2-2872904E81F6}" type="datetimeFigureOut">
              <a:rPr lang="es-ES" smtClean="0"/>
              <a:t>31/08/2019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F2D8-FCE5-4AF3-90C7-46DA29A6E6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5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E95-7850-42A0-BCD2-2872904E81F6}" type="datetimeFigureOut">
              <a:rPr lang="es-ES" smtClean="0"/>
              <a:t>31/08/2019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F2D8-FCE5-4AF3-90C7-46DA29A6E6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15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9E95-7850-42A0-BCD2-2872904E81F6}" type="datetimeFigureOut">
              <a:rPr lang="es-ES" smtClean="0"/>
              <a:t>31/08/2019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F2D8-FCE5-4AF3-90C7-46DA29A6E6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13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69E95-7850-42A0-BCD2-2872904E81F6}" type="datetimeFigureOut">
              <a:rPr lang="es-ES" smtClean="0"/>
              <a:t>31/08/2019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5F2D8-FCE5-4AF3-90C7-46DA29A6E6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416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8B970-4457-442C-A8BC-0AF522BCE2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6600" dirty="0" err="1"/>
              <a:t>Evaluation</a:t>
            </a:r>
            <a:endParaRPr lang="es-ES" sz="6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9FADCF-A5DC-403F-AA9C-2F41EABDC5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Resources</a:t>
            </a:r>
            <a:r>
              <a:rPr lang="es-ES" sz="4000" dirty="0"/>
              <a:t> and </a:t>
            </a:r>
            <a:r>
              <a:rPr lang="es-ES" sz="4000" dirty="0" err="1"/>
              <a:t>results</a:t>
            </a:r>
            <a:endParaRPr lang="es-ES" sz="4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CD758B-C229-4FE7-B3D6-7E69F59C1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346" y="182880"/>
            <a:ext cx="3225205" cy="38912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1DE469B-55DD-4078-92F2-E693B57EC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950" y="4166235"/>
            <a:ext cx="1474873" cy="182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9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572E5-2F37-46D2-A389-A8DF2121E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 err="1"/>
              <a:t>QuestionNaires</a:t>
            </a:r>
            <a:r>
              <a:rPr lang="es-ES" sz="4400" dirty="0"/>
              <a:t> </a:t>
            </a:r>
            <a:r>
              <a:rPr lang="es-ES" sz="4400" dirty="0" err="1"/>
              <a:t>for</a:t>
            </a:r>
            <a:r>
              <a:rPr lang="es-ES" sz="4400" dirty="0"/>
              <a:t> </a:t>
            </a:r>
            <a:r>
              <a:rPr lang="es-ES" sz="4400" dirty="0" err="1"/>
              <a:t>pupils</a:t>
            </a:r>
            <a:endParaRPr lang="es-ES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105DAA-89DD-4F4F-83D0-A564343B1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following</a:t>
            </a:r>
            <a:r>
              <a:rPr lang="es-ES" sz="3200" dirty="0"/>
              <a:t> </a:t>
            </a:r>
            <a:r>
              <a:rPr lang="es-ES" sz="3200" dirty="0" err="1"/>
              <a:t>questionnaire</a:t>
            </a:r>
            <a:r>
              <a:rPr lang="es-ES" sz="3200" dirty="0"/>
              <a:t> </a:t>
            </a:r>
            <a:r>
              <a:rPr lang="es-ES" sz="3200" dirty="0" err="1"/>
              <a:t>was</a:t>
            </a:r>
            <a:r>
              <a:rPr lang="es-ES" sz="3200" dirty="0"/>
              <a:t> </a:t>
            </a:r>
            <a:r>
              <a:rPr lang="es-ES" sz="3200" dirty="0" err="1"/>
              <a:t>used</a:t>
            </a:r>
            <a:r>
              <a:rPr lang="es-ES" sz="3200" dirty="0"/>
              <a:t> at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beginning</a:t>
            </a:r>
            <a:r>
              <a:rPr lang="es-ES" sz="3200" dirty="0"/>
              <a:t> and at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end</a:t>
            </a:r>
            <a:r>
              <a:rPr lang="es-ES" sz="3200" dirty="0"/>
              <a:t> </a:t>
            </a:r>
            <a:r>
              <a:rPr lang="es-ES" sz="3200" dirty="0" err="1"/>
              <a:t>of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Project in </a:t>
            </a:r>
            <a:r>
              <a:rPr lang="es-ES" sz="3200" dirty="0" err="1"/>
              <a:t>order</a:t>
            </a:r>
            <a:r>
              <a:rPr lang="es-ES" sz="3200" dirty="0"/>
              <a:t> </a:t>
            </a:r>
            <a:r>
              <a:rPr lang="es-ES" sz="3200" dirty="0" err="1"/>
              <a:t>to</a:t>
            </a:r>
            <a:r>
              <a:rPr lang="es-ES" sz="3200" dirty="0"/>
              <a:t> </a:t>
            </a:r>
            <a:r>
              <a:rPr lang="es-ES" sz="3200" dirty="0" err="1"/>
              <a:t>check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increase</a:t>
            </a:r>
            <a:r>
              <a:rPr lang="es-ES" sz="3200" dirty="0"/>
              <a:t> </a:t>
            </a:r>
            <a:r>
              <a:rPr lang="es-ES" sz="3200" dirty="0" err="1"/>
              <a:t>of</a:t>
            </a:r>
            <a:r>
              <a:rPr lang="es-ES" sz="3200" dirty="0"/>
              <a:t> </a:t>
            </a:r>
            <a:r>
              <a:rPr lang="es-ES" sz="3200" dirty="0" err="1"/>
              <a:t>knowledge</a:t>
            </a:r>
            <a:r>
              <a:rPr lang="es-ES" sz="3200" dirty="0"/>
              <a:t> </a:t>
            </a:r>
            <a:r>
              <a:rPr lang="es-ES" sz="3200" dirty="0" err="1"/>
              <a:t>of</a:t>
            </a:r>
            <a:r>
              <a:rPr lang="es-ES" sz="3200" dirty="0"/>
              <a:t> </a:t>
            </a:r>
            <a:r>
              <a:rPr lang="es-ES" sz="3200" dirty="0" err="1"/>
              <a:t>our</a:t>
            </a:r>
            <a:r>
              <a:rPr lang="es-ES" sz="3200" dirty="0"/>
              <a:t> </a:t>
            </a:r>
            <a:r>
              <a:rPr lang="es-ES" sz="3200" dirty="0" err="1"/>
              <a:t>pupils</a:t>
            </a:r>
            <a:r>
              <a:rPr lang="es-ES" sz="3200" dirty="0"/>
              <a:t> </a:t>
            </a:r>
            <a:r>
              <a:rPr lang="es-ES" sz="3200" dirty="0" err="1"/>
              <a:t>about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main</a:t>
            </a:r>
            <a:r>
              <a:rPr lang="es-ES" sz="3200" dirty="0"/>
              <a:t> </a:t>
            </a:r>
            <a:r>
              <a:rPr lang="es-ES" sz="3200" dirty="0" err="1"/>
              <a:t>contents</a:t>
            </a:r>
            <a:r>
              <a:rPr lang="es-ES" sz="3200" dirty="0"/>
              <a:t> </a:t>
            </a:r>
            <a:r>
              <a:rPr lang="es-ES" sz="3200" dirty="0" err="1"/>
              <a:t>worked</a:t>
            </a:r>
            <a:r>
              <a:rPr lang="es-ES" sz="3200" dirty="0"/>
              <a:t>.  </a:t>
            </a:r>
            <a:r>
              <a:rPr lang="es-ES" sz="3200" dirty="0" err="1"/>
              <a:t>It</a:t>
            </a:r>
            <a:r>
              <a:rPr lang="es-ES" sz="3200" dirty="0"/>
              <a:t> </a:t>
            </a:r>
            <a:r>
              <a:rPr lang="es-ES" sz="3200" dirty="0" err="1"/>
              <a:t>was</a:t>
            </a:r>
            <a:r>
              <a:rPr lang="es-ES" sz="3200" dirty="0"/>
              <a:t> </a:t>
            </a:r>
            <a:r>
              <a:rPr lang="es-ES" sz="3200" dirty="0" err="1"/>
              <a:t>designed</a:t>
            </a:r>
            <a:r>
              <a:rPr lang="es-ES" sz="3200" dirty="0"/>
              <a:t> </a:t>
            </a:r>
            <a:r>
              <a:rPr lang="es-ES" sz="3200" dirty="0" err="1"/>
              <a:t>for</a:t>
            </a:r>
            <a:r>
              <a:rPr lang="es-ES" sz="3200" dirty="0"/>
              <a:t> grades 3 </a:t>
            </a:r>
            <a:r>
              <a:rPr lang="es-ES" sz="3200" dirty="0" err="1"/>
              <a:t>to</a:t>
            </a:r>
            <a:r>
              <a:rPr lang="es-ES" sz="3200" dirty="0"/>
              <a:t> 6, </a:t>
            </a:r>
            <a:r>
              <a:rPr lang="es-ES" sz="3200" dirty="0" err="1"/>
              <a:t>that</a:t>
            </a:r>
            <a:r>
              <a:rPr lang="es-ES" sz="3200" dirty="0"/>
              <a:t> </a:t>
            </a:r>
            <a:r>
              <a:rPr lang="es-ES" sz="3200" dirty="0" err="1"/>
              <a:t>means</a:t>
            </a:r>
            <a:r>
              <a:rPr lang="es-ES" sz="3200" dirty="0"/>
              <a:t> </a:t>
            </a:r>
            <a:r>
              <a:rPr lang="es-ES" sz="3200" dirty="0" err="1"/>
              <a:t>for</a:t>
            </a:r>
            <a:r>
              <a:rPr lang="es-ES" sz="3200" dirty="0"/>
              <a:t> a total </a:t>
            </a:r>
            <a:r>
              <a:rPr lang="es-ES" sz="3200" dirty="0" err="1"/>
              <a:t>of</a:t>
            </a:r>
            <a:r>
              <a:rPr lang="es-ES" sz="3200" dirty="0"/>
              <a:t> 150 </a:t>
            </a:r>
            <a:r>
              <a:rPr lang="es-ES" sz="3200" dirty="0" err="1"/>
              <a:t>students</a:t>
            </a:r>
            <a:r>
              <a:rPr lang="es-E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626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D032F4-18AE-4B9E-9228-6C93F2567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63" y="700961"/>
            <a:ext cx="3855877" cy="545607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34B90F0-A2FD-4FE4-B8CD-3DCF4012D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84" y="700960"/>
            <a:ext cx="3855877" cy="545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2DC59-4190-4002-8B25-EDC7DDF9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50758"/>
            <a:ext cx="9905998" cy="1478570"/>
          </a:xfrm>
        </p:spPr>
        <p:txBody>
          <a:bodyPr>
            <a:normAutofit/>
          </a:bodyPr>
          <a:lstStyle/>
          <a:p>
            <a:r>
              <a:rPr lang="es-ES" sz="4400" dirty="0"/>
              <a:t>RESULTS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E44799-4102-430F-8004-AF3F24910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129328"/>
            <a:ext cx="9905999" cy="1604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200" dirty="0" err="1"/>
              <a:t>Taking</a:t>
            </a:r>
            <a:r>
              <a:rPr lang="es-ES" sz="3200" dirty="0"/>
              <a:t> </a:t>
            </a:r>
            <a:r>
              <a:rPr lang="es-ES" sz="3200" dirty="0" err="1"/>
              <a:t>into</a:t>
            </a:r>
            <a:r>
              <a:rPr lang="es-ES" sz="3200" dirty="0"/>
              <a:t> </a:t>
            </a:r>
            <a:r>
              <a:rPr lang="es-ES" sz="3200" dirty="0" err="1"/>
              <a:t>account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following</a:t>
            </a:r>
            <a:r>
              <a:rPr lang="es-ES" sz="3200" dirty="0"/>
              <a:t> </a:t>
            </a:r>
            <a:r>
              <a:rPr lang="es-ES" sz="3200" dirty="0" err="1"/>
              <a:t>results</a:t>
            </a:r>
            <a:r>
              <a:rPr lang="es-ES" sz="3200" dirty="0"/>
              <a:t>, </a:t>
            </a:r>
            <a:r>
              <a:rPr lang="es-ES" sz="3200" dirty="0" err="1"/>
              <a:t>we</a:t>
            </a:r>
            <a:r>
              <a:rPr lang="es-ES" sz="3200" dirty="0"/>
              <a:t> can </a:t>
            </a:r>
            <a:r>
              <a:rPr lang="es-ES" sz="3200" dirty="0" err="1"/>
              <a:t>conclude</a:t>
            </a:r>
            <a:r>
              <a:rPr lang="es-ES" sz="3200" dirty="0"/>
              <a:t> </a:t>
            </a:r>
            <a:r>
              <a:rPr lang="es-ES" sz="3200" dirty="0" err="1"/>
              <a:t>that</a:t>
            </a:r>
            <a:r>
              <a:rPr lang="es-ES" sz="3200" dirty="0"/>
              <a:t> </a:t>
            </a:r>
            <a:r>
              <a:rPr lang="es-ES" sz="3200" dirty="0" err="1"/>
              <a:t>our</a:t>
            </a:r>
            <a:r>
              <a:rPr lang="es-ES" sz="3200" dirty="0"/>
              <a:t> </a:t>
            </a:r>
            <a:r>
              <a:rPr lang="es-ES" sz="3200" dirty="0" err="1"/>
              <a:t>students</a:t>
            </a:r>
            <a:r>
              <a:rPr lang="es-ES" sz="3200" dirty="0"/>
              <a:t> </a:t>
            </a:r>
            <a:r>
              <a:rPr lang="es-ES" sz="3200" dirty="0" err="1"/>
              <a:t>have</a:t>
            </a:r>
            <a:r>
              <a:rPr lang="es-ES" sz="3200" dirty="0"/>
              <a:t> </a:t>
            </a:r>
            <a:r>
              <a:rPr lang="es-ES" sz="3200" dirty="0" err="1"/>
              <a:t>increased</a:t>
            </a:r>
            <a:r>
              <a:rPr lang="es-ES" sz="3200" dirty="0"/>
              <a:t> </a:t>
            </a:r>
            <a:r>
              <a:rPr lang="es-ES" sz="3200" dirty="0" err="1"/>
              <a:t>their</a:t>
            </a:r>
            <a:r>
              <a:rPr lang="es-ES" sz="3200" dirty="0"/>
              <a:t> </a:t>
            </a:r>
            <a:r>
              <a:rPr lang="es-ES" sz="3200" dirty="0" err="1"/>
              <a:t>knowledge</a:t>
            </a:r>
            <a:r>
              <a:rPr lang="es-ES" sz="3200" dirty="0"/>
              <a:t> </a:t>
            </a:r>
            <a:r>
              <a:rPr lang="es-ES" sz="3200" dirty="0" err="1"/>
              <a:t>about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European</a:t>
            </a:r>
            <a:r>
              <a:rPr lang="es-ES" sz="3200" dirty="0"/>
              <a:t> </a:t>
            </a:r>
            <a:r>
              <a:rPr lang="es-ES" sz="3200" dirty="0" err="1"/>
              <a:t>characters</a:t>
            </a:r>
            <a:r>
              <a:rPr lang="es-ES" sz="3200" dirty="0"/>
              <a:t> </a:t>
            </a:r>
            <a:r>
              <a:rPr lang="es-ES" sz="3200" dirty="0" err="1"/>
              <a:t>worked</a:t>
            </a:r>
            <a:r>
              <a:rPr lang="es-ES" sz="3200" dirty="0"/>
              <a:t> and </a:t>
            </a:r>
            <a:r>
              <a:rPr lang="es-ES" sz="3200" dirty="0" err="1"/>
              <a:t>about</a:t>
            </a:r>
            <a:r>
              <a:rPr lang="es-ES" sz="3200" dirty="0"/>
              <a:t> </a:t>
            </a:r>
            <a:r>
              <a:rPr lang="es-ES" sz="3200" dirty="0" err="1"/>
              <a:t>Europe</a:t>
            </a:r>
            <a:r>
              <a:rPr lang="es-ES" sz="3200" dirty="0"/>
              <a:t> and </a:t>
            </a:r>
            <a:r>
              <a:rPr lang="es-ES" sz="3200" dirty="0" err="1"/>
              <a:t>our</a:t>
            </a:r>
            <a:r>
              <a:rPr lang="es-ES" sz="3200" dirty="0"/>
              <a:t> </a:t>
            </a:r>
            <a:r>
              <a:rPr lang="es-ES" sz="3200" dirty="0" err="1"/>
              <a:t>partners</a:t>
            </a:r>
            <a:r>
              <a:rPr lang="es-ES" sz="3200" dirty="0"/>
              <a:t> </a:t>
            </a:r>
            <a:r>
              <a:rPr lang="es-ES" sz="3200" dirty="0" err="1"/>
              <a:t>countries</a:t>
            </a:r>
            <a:r>
              <a:rPr lang="es-ES" sz="3200" dirty="0"/>
              <a:t> in a </a:t>
            </a:r>
            <a:r>
              <a:rPr lang="es-ES" sz="3200" dirty="0" err="1"/>
              <a:t>very</a:t>
            </a:r>
            <a:r>
              <a:rPr lang="es-ES" sz="3200" dirty="0"/>
              <a:t> </a:t>
            </a:r>
            <a:r>
              <a:rPr lang="es-ES" sz="3200" dirty="0" err="1"/>
              <a:t>relevant</a:t>
            </a:r>
            <a:r>
              <a:rPr lang="es-ES" sz="3200" dirty="0"/>
              <a:t> </a:t>
            </a:r>
            <a:r>
              <a:rPr lang="es-ES" sz="3200" dirty="0" err="1"/>
              <a:t>percentage</a:t>
            </a:r>
            <a:r>
              <a:rPr lang="es-E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598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D904724-2CBC-4AE2-B4DA-C885375D2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702115"/>
              </p:ext>
            </p:extLst>
          </p:nvPr>
        </p:nvGraphicFramePr>
        <p:xfrm>
          <a:off x="1889125" y="900640"/>
          <a:ext cx="8664576" cy="5138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192">
                  <a:extLst>
                    <a:ext uri="{9D8B030D-6E8A-4147-A177-3AD203B41FA5}">
                      <a16:colId xmlns:a16="http://schemas.microsoft.com/office/drawing/2014/main" val="157091212"/>
                    </a:ext>
                  </a:extLst>
                </a:gridCol>
                <a:gridCol w="2888192">
                  <a:extLst>
                    <a:ext uri="{9D8B030D-6E8A-4147-A177-3AD203B41FA5}">
                      <a16:colId xmlns:a16="http://schemas.microsoft.com/office/drawing/2014/main" val="2779879164"/>
                    </a:ext>
                  </a:extLst>
                </a:gridCol>
                <a:gridCol w="2888192">
                  <a:extLst>
                    <a:ext uri="{9D8B030D-6E8A-4147-A177-3AD203B41FA5}">
                      <a16:colId xmlns:a16="http://schemas.microsoft.com/office/drawing/2014/main" val="1047894458"/>
                    </a:ext>
                  </a:extLst>
                </a:gridCol>
              </a:tblGrid>
              <a:tr h="442844">
                <a:tc>
                  <a:txBody>
                    <a:bodyPr/>
                    <a:lstStyle/>
                    <a:p>
                      <a:r>
                        <a:rPr lang="es-ES" dirty="0"/>
                        <a:t>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229687"/>
                  </a:ext>
                </a:extLst>
              </a:tr>
              <a:tr h="1419529">
                <a:tc>
                  <a:txBody>
                    <a:bodyPr/>
                    <a:lstStyle/>
                    <a:p>
                      <a:r>
                        <a:rPr lang="es-ES" dirty="0"/>
                        <a:t>1-European </a:t>
                      </a:r>
                      <a:r>
                        <a:rPr lang="es-ES" dirty="0" err="1"/>
                        <a:t>Union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20% </a:t>
                      </a:r>
                      <a:r>
                        <a:rPr lang="es-ES" dirty="0" err="1"/>
                        <a:t>could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name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all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countries</a:t>
                      </a:r>
                      <a:r>
                        <a:rPr lang="es-ES" dirty="0"/>
                        <a:t>.</a:t>
                      </a:r>
                    </a:p>
                    <a:p>
                      <a:r>
                        <a:rPr lang="es-ES" dirty="0"/>
                        <a:t>40% more </a:t>
                      </a:r>
                      <a:r>
                        <a:rPr lang="es-ES" dirty="0" err="1"/>
                        <a:t>than</a:t>
                      </a:r>
                      <a:r>
                        <a:rPr lang="es-ES" dirty="0"/>
                        <a:t> a </a:t>
                      </a:r>
                      <a:r>
                        <a:rPr lang="es-ES" dirty="0" err="1"/>
                        <a:t>half</a:t>
                      </a:r>
                      <a:r>
                        <a:rPr lang="es-ES" dirty="0"/>
                        <a:t>.</a:t>
                      </a:r>
                    </a:p>
                    <a:p>
                      <a:r>
                        <a:rPr lang="es-ES" dirty="0"/>
                        <a:t>40% </a:t>
                      </a:r>
                      <a:r>
                        <a:rPr lang="es-ES" dirty="0" err="1"/>
                        <a:t>less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than</a:t>
                      </a:r>
                      <a:r>
                        <a:rPr lang="es-ES" dirty="0"/>
                        <a:t> a </a:t>
                      </a:r>
                      <a:r>
                        <a:rPr lang="es-ES" dirty="0" err="1"/>
                        <a:t>half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50% </a:t>
                      </a:r>
                      <a:r>
                        <a:rPr lang="es-ES" dirty="0" err="1"/>
                        <a:t>could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name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all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countries</a:t>
                      </a:r>
                      <a:r>
                        <a:rPr lang="es-ES" dirty="0"/>
                        <a:t>.</a:t>
                      </a:r>
                    </a:p>
                    <a:p>
                      <a:r>
                        <a:rPr lang="es-ES" dirty="0"/>
                        <a:t>40% more </a:t>
                      </a:r>
                      <a:r>
                        <a:rPr lang="es-ES" dirty="0" err="1"/>
                        <a:t>than</a:t>
                      </a:r>
                      <a:r>
                        <a:rPr lang="es-ES" dirty="0"/>
                        <a:t> a </a:t>
                      </a:r>
                      <a:r>
                        <a:rPr lang="es-ES" dirty="0" err="1"/>
                        <a:t>half</a:t>
                      </a:r>
                      <a:r>
                        <a:rPr lang="es-ES" dirty="0"/>
                        <a:t>.</a:t>
                      </a:r>
                    </a:p>
                    <a:p>
                      <a:r>
                        <a:rPr lang="es-ES" dirty="0"/>
                        <a:t>10% </a:t>
                      </a:r>
                      <a:r>
                        <a:rPr lang="es-ES" dirty="0" err="1"/>
                        <a:t>less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than</a:t>
                      </a:r>
                      <a:r>
                        <a:rPr lang="es-ES" dirty="0"/>
                        <a:t> a </a:t>
                      </a:r>
                      <a:r>
                        <a:rPr lang="es-ES" dirty="0" err="1"/>
                        <a:t>half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874665"/>
                  </a:ext>
                </a:extLst>
              </a:tr>
              <a:tr h="1419529">
                <a:tc>
                  <a:txBody>
                    <a:bodyPr/>
                    <a:lstStyle/>
                    <a:p>
                      <a:r>
                        <a:rPr lang="es-ES" dirty="0"/>
                        <a:t>2- </a:t>
                      </a:r>
                      <a:r>
                        <a:rPr lang="es-ES" dirty="0" err="1"/>
                        <a:t>Partners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countries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70% </a:t>
                      </a:r>
                      <a:r>
                        <a:rPr lang="es-ES" dirty="0" err="1"/>
                        <a:t>less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than</a:t>
                      </a:r>
                      <a:r>
                        <a:rPr lang="es-ES" dirty="0"/>
                        <a:t> a </a:t>
                      </a:r>
                      <a:r>
                        <a:rPr lang="es-ES" dirty="0" err="1"/>
                        <a:t>half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correct</a:t>
                      </a:r>
                      <a:r>
                        <a:rPr lang="es-ES" dirty="0"/>
                        <a:t>.</a:t>
                      </a:r>
                    </a:p>
                    <a:p>
                      <a:r>
                        <a:rPr lang="es-ES" dirty="0"/>
                        <a:t>30% more </a:t>
                      </a:r>
                      <a:r>
                        <a:rPr lang="es-ES" dirty="0" err="1"/>
                        <a:t>than</a:t>
                      </a:r>
                      <a:r>
                        <a:rPr lang="es-ES" dirty="0"/>
                        <a:t> a </a:t>
                      </a:r>
                      <a:r>
                        <a:rPr lang="es-ES" dirty="0" err="1"/>
                        <a:t>half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correct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20% </a:t>
                      </a:r>
                      <a:r>
                        <a:rPr lang="es-ES" dirty="0" err="1"/>
                        <a:t>less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than</a:t>
                      </a:r>
                      <a:r>
                        <a:rPr lang="es-ES" dirty="0"/>
                        <a:t> a </a:t>
                      </a:r>
                      <a:r>
                        <a:rPr lang="es-ES" dirty="0" err="1"/>
                        <a:t>half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correct</a:t>
                      </a:r>
                      <a:r>
                        <a:rPr lang="es-ES" dirty="0"/>
                        <a:t>.</a:t>
                      </a:r>
                    </a:p>
                    <a:p>
                      <a:r>
                        <a:rPr lang="es-ES" dirty="0"/>
                        <a:t>80% more </a:t>
                      </a:r>
                      <a:r>
                        <a:rPr lang="es-ES" dirty="0" err="1"/>
                        <a:t>than</a:t>
                      </a:r>
                      <a:r>
                        <a:rPr lang="es-ES" dirty="0"/>
                        <a:t> a </a:t>
                      </a:r>
                      <a:r>
                        <a:rPr lang="es-ES" dirty="0" err="1"/>
                        <a:t>half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correct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224918"/>
                  </a:ext>
                </a:extLst>
              </a:tr>
              <a:tr h="764362">
                <a:tc>
                  <a:txBody>
                    <a:bodyPr/>
                    <a:lstStyle/>
                    <a:p>
                      <a:r>
                        <a:rPr lang="es-ES" dirty="0"/>
                        <a:t>3- UK and </a:t>
                      </a:r>
                      <a:r>
                        <a:rPr lang="es-ES" dirty="0" err="1"/>
                        <a:t>Wales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10% </a:t>
                      </a:r>
                      <a:r>
                        <a:rPr lang="es-ES" dirty="0" err="1"/>
                        <a:t>correct</a:t>
                      </a:r>
                      <a:endParaRPr lang="es-ES" dirty="0"/>
                    </a:p>
                    <a:p>
                      <a:r>
                        <a:rPr lang="es-ES" dirty="0"/>
                        <a:t>90% </a:t>
                      </a:r>
                      <a:r>
                        <a:rPr lang="es-ES" dirty="0" err="1"/>
                        <a:t>incorrect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70% </a:t>
                      </a:r>
                      <a:r>
                        <a:rPr lang="es-ES" dirty="0" err="1"/>
                        <a:t>correct</a:t>
                      </a:r>
                      <a:endParaRPr lang="es-ES" dirty="0"/>
                    </a:p>
                    <a:p>
                      <a:r>
                        <a:rPr lang="es-ES" dirty="0"/>
                        <a:t>30% </a:t>
                      </a:r>
                      <a:r>
                        <a:rPr lang="es-ES" dirty="0" err="1"/>
                        <a:t>incorrect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300573"/>
                  </a:ext>
                </a:extLst>
              </a:tr>
              <a:tr h="1091945">
                <a:tc>
                  <a:txBody>
                    <a:bodyPr/>
                    <a:lstStyle/>
                    <a:p>
                      <a:r>
                        <a:rPr lang="es-ES" dirty="0"/>
                        <a:t>4- </a:t>
                      </a:r>
                      <a:r>
                        <a:rPr lang="es-ES" dirty="0" err="1"/>
                        <a:t>European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characters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10% </a:t>
                      </a:r>
                      <a:r>
                        <a:rPr lang="es-ES" dirty="0" err="1"/>
                        <a:t>wrote</a:t>
                      </a:r>
                      <a:r>
                        <a:rPr lang="es-ES" dirty="0"/>
                        <a:t> more </a:t>
                      </a:r>
                      <a:r>
                        <a:rPr lang="es-ES" dirty="0" err="1"/>
                        <a:t>than</a:t>
                      </a:r>
                      <a:r>
                        <a:rPr lang="es-ES" dirty="0"/>
                        <a:t> a </a:t>
                      </a:r>
                      <a:r>
                        <a:rPr lang="es-ES" dirty="0" err="1"/>
                        <a:t>half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correct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answers</a:t>
                      </a:r>
                      <a:r>
                        <a:rPr lang="es-ES" dirty="0"/>
                        <a:t>.</a:t>
                      </a:r>
                    </a:p>
                    <a:p>
                      <a:r>
                        <a:rPr lang="es-ES" dirty="0"/>
                        <a:t>90% </a:t>
                      </a:r>
                      <a:r>
                        <a:rPr lang="es-ES" dirty="0" err="1"/>
                        <a:t>wrote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less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than</a:t>
                      </a:r>
                      <a:r>
                        <a:rPr lang="es-ES" dirty="0"/>
                        <a:t> a </a:t>
                      </a:r>
                      <a:r>
                        <a:rPr lang="es-ES" dirty="0" err="1"/>
                        <a:t>half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80% </a:t>
                      </a:r>
                      <a:r>
                        <a:rPr lang="es-ES" dirty="0" err="1"/>
                        <a:t>wrote</a:t>
                      </a:r>
                      <a:r>
                        <a:rPr lang="es-ES" dirty="0"/>
                        <a:t> more </a:t>
                      </a:r>
                      <a:r>
                        <a:rPr lang="es-ES" dirty="0" err="1"/>
                        <a:t>than</a:t>
                      </a:r>
                      <a:r>
                        <a:rPr lang="es-ES" dirty="0"/>
                        <a:t> a </a:t>
                      </a:r>
                      <a:r>
                        <a:rPr lang="es-ES" dirty="0" err="1"/>
                        <a:t>half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correct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answers</a:t>
                      </a:r>
                      <a:r>
                        <a:rPr lang="es-ES" dirty="0"/>
                        <a:t>.</a:t>
                      </a:r>
                    </a:p>
                    <a:p>
                      <a:r>
                        <a:rPr lang="es-ES" dirty="0"/>
                        <a:t>20% </a:t>
                      </a:r>
                      <a:r>
                        <a:rPr lang="es-ES" dirty="0" err="1"/>
                        <a:t>wrote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less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than</a:t>
                      </a:r>
                      <a:r>
                        <a:rPr lang="es-ES" dirty="0"/>
                        <a:t> a </a:t>
                      </a:r>
                      <a:r>
                        <a:rPr lang="es-ES" dirty="0" err="1"/>
                        <a:t>half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751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26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446FC-A6FE-4111-A509-614578B2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Questionnaires</a:t>
            </a:r>
            <a:r>
              <a:rPr lang="es-ES" sz="4000" dirty="0"/>
              <a:t> </a:t>
            </a:r>
            <a:r>
              <a:rPr lang="es-ES" sz="4000" dirty="0" err="1"/>
              <a:t>for</a:t>
            </a:r>
            <a:r>
              <a:rPr lang="es-ES" sz="4000" dirty="0"/>
              <a:t> </a:t>
            </a:r>
            <a:r>
              <a:rPr lang="es-ES" sz="4000" dirty="0" err="1"/>
              <a:t>teachers</a:t>
            </a:r>
            <a:endParaRPr lang="es-ES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E9F7D9-64ED-4CB6-87AF-6A6338DD1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following</a:t>
            </a:r>
            <a:r>
              <a:rPr lang="es-ES" sz="3200" dirty="0"/>
              <a:t> </a:t>
            </a:r>
            <a:r>
              <a:rPr lang="es-ES" sz="3200" dirty="0" err="1"/>
              <a:t>questionnare</a:t>
            </a:r>
            <a:r>
              <a:rPr lang="es-ES" sz="3200" dirty="0"/>
              <a:t> </a:t>
            </a:r>
            <a:r>
              <a:rPr lang="es-ES" sz="3200" dirty="0" err="1"/>
              <a:t>was</a:t>
            </a:r>
            <a:r>
              <a:rPr lang="es-ES" sz="3200" dirty="0"/>
              <a:t> </a:t>
            </a:r>
            <a:r>
              <a:rPr lang="es-ES" sz="3200" dirty="0" err="1"/>
              <a:t>used</a:t>
            </a:r>
            <a:r>
              <a:rPr lang="es-ES" sz="3200" dirty="0"/>
              <a:t> </a:t>
            </a:r>
            <a:r>
              <a:rPr lang="es-ES" sz="3200" dirty="0" err="1"/>
              <a:t>for</a:t>
            </a:r>
            <a:r>
              <a:rPr lang="es-ES" sz="3200" dirty="0"/>
              <a:t> </a:t>
            </a:r>
            <a:r>
              <a:rPr lang="es-ES" sz="3200" dirty="0" err="1"/>
              <a:t>checking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increase</a:t>
            </a:r>
            <a:r>
              <a:rPr lang="es-ES" sz="3200" dirty="0"/>
              <a:t> </a:t>
            </a:r>
            <a:r>
              <a:rPr lang="es-ES" sz="3200" dirty="0" err="1"/>
              <a:t>of</a:t>
            </a:r>
            <a:r>
              <a:rPr lang="es-ES" sz="3200" dirty="0"/>
              <a:t> </a:t>
            </a:r>
            <a:r>
              <a:rPr lang="es-ES" sz="3200" dirty="0" err="1"/>
              <a:t>knowledge</a:t>
            </a:r>
            <a:r>
              <a:rPr lang="es-ES" sz="3200" dirty="0"/>
              <a:t> in </a:t>
            </a:r>
            <a:r>
              <a:rPr lang="es-ES" sz="3200" dirty="0" err="1"/>
              <a:t>the</a:t>
            </a:r>
            <a:r>
              <a:rPr lang="es-ES" sz="3200" dirty="0"/>
              <a:t> use </a:t>
            </a:r>
            <a:r>
              <a:rPr lang="es-ES" sz="3200" dirty="0" err="1"/>
              <a:t>of</a:t>
            </a:r>
            <a:r>
              <a:rPr lang="es-ES" sz="3200" dirty="0"/>
              <a:t> ICT </a:t>
            </a:r>
            <a:r>
              <a:rPr lang="es-ES" sz="3200" dirty="0" err="1"/>
              <a:t>resources</a:t>
            </a:r>
            <a:r>
              <a:rPr lang="es-ES" sz="3200" dirty="0"/>
              <a:t>. </a:t>
            </a:r>
            <a:r>
              <a:rPr lang="es-ES" sz="3200" dirty="0" err="1"/>
              <a:t>It</a:t>
            </a:r>
            <a:r>
              <a:rPr lang="es-ES" sz="3200" dirty="0"/>
              <a:t> </a:t>
            </a:r>
            <a:r>
              <a:rPr lang="es-ES" sz="3200" dirty="0" err="1"/>
              <a:t>was</a:t>
            </a:r>
            <a:r>
              <a:rPr lang="es-ES" sz="3200" dirty="0"/>
              <a:t> </a:t>
            </a:r>
            <a:r>
              <a:rPr lang="es-ES" sz="3200" dirty="0" err="1"/>
              <a:t>designed</a:t>
            </a:r>
            <a:r>
              <a:rPr lang="es-ES" sz="3200" dirty="0"/>
              <a:t> </a:t>
            </a:r>
            <a:r>
              <a:rPr lang="es-ES" sz="3200" dirty="0" err="1"/>
              <a:t>for</a:t>
            </a:r>
            <a:r>
              <a:rPr lang="es-ES" sz="3200" dirty="0"/>
              <a:t> </a:t>
            </a:r>
            <a:r>
              <a:rPr lang="es-ES" sz="3200" dirty="0" err="1"/>
              <a:t>teachers</a:t>
            </a:r>
            <a:r>
              <a:rPr lang="es-ES" sz="3200" dirty="0"/>
              <a:t> and </a:t>
            </a:r>
            <a:r>
              <a:rPr lang="es-ES" sz="3200" dirty="0" err="1"/>
              <a:t>was</a:t>
            </a:r>
            <a:r>
              <a:rPr lang="es-ES" sz="3200" dirty="0"/>
              <a:t> </a:t>
            </a:r>
            <a:r>
              <a:rPr lang="es-ES" sz="3200" dirty="0" err="1"/>
              <a:t>fulfilled</a:t>
            </a:r>
            <a:r>
              <a:rPr lang="es-ES" sz="3200" dirty="0"/>
              <a:t> </a:t>
            </a:r>
            <a:r>
              <a:rPr lang="es-ES" sz="3200" dirty="0" err="1"/>
              <a:t>by</a:t>
            </a:r>
            <a:r>
              <a:rPr lang="es-ES" sz="3200" dirty="0"/>
              <a:t> a total </a:t>
            </a:r>
            <a:r>
              <a:rPr lang="es-ES" sz="3200" dirty="0" err="1"/>
              <a:t>of</a:t>
            </a:r>
            <a:r>
              <a:rPr lang="es-ES" sz="3200" dirty="0"/>
              <a:t> 23 </a:t>
            </a:r>
            <a:r>
              <a:rPr lang="es-ES" sz="3200" dirty="0" err="1"/>
              <a:t>teachers</a:t>
            </a:r>
            <a:r>
              <a:rPr lang="es-ES" sz="3200" dirty="0"/>
              <a:t> at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end</a:t>
            </a:r>
            <a:r>
              <a:rPr lang="es-ES" sz="3200" dirty="0"/>
              <a:t> </a:t>
            </a:r>
            <a:r>
              <a:rPr lang="es-ES" sz="3200" dirty="0" err="1"/>
              <a:t>of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first</a:t>
            </a:r>
            <a:r>
              <a:rPr lang="es-ES" sz="3200" dirty="0"/>
              <a:t> </a:t>
            </a:r>
            <a:r>
              <a:rPr lang="es-ES" sz="3200" dirty="0" err="1"/>
              <a:t>year</a:t>
            </a:r>
            <a:r>
              <a:rPr lang="es-ES" sz="3200" dirty="0"/>
              <a:t> </a:t>
            </a:r>
            <a:r>
              <a:rPr lang="es-ES" sz="3200" dirty="0" err="1"/>
              <a:t>of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Project.</a:t>
            </a:r>
          </a:p>
        </p:txBody>
      </p:sp>
    </p:spTree>
    <p:extLst>
      <p:ext uri="{BB962C8B-B14F-4D97-AF65-F5344CB8AC3E}">
        <p14:creationId xmlns:p14="http://schemas.microsoft.com/office/powerpoint/2010/main" val="1982120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7FBA042-2637-4B81-9A8D-DB922A395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27" y="676237"/>
            <a:ext cx="8088014" cy="55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6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7BDB4-2374-44A8-A6A9-8A593B5D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s-ES" dirty="0" err="1"/>
              <a:t>results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10103A-AD3C-41D9-87A2-51CD43B60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4" y="1906587"/>
            <a:ext cx="9905998" cy="39131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err="1"/>
              <a:t>Taking</a:t>
            </a:r>
            <a:r>
              <a:rPr lang="es-ES" dirty="0"/>
              <a:t> </a:t>
            </a:r>
            <a:r>
              <a:rPr lang="es-ES" dirty="0" err="1"/>
              <a:t>into</a:t>
            </a:r>
            <a:r>
              <a:rPr lang="es-ES" dirty="0"/>
              <a:t> </a:t>
            </a:r>
            <a:r>
              <a:rPr lang="es-ES" dirty="0" err="1"/>
              <a:t>account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following</a:t>
            </a:r>
            <a:r>
              <a:rPr lang="es-ES" dirty="0"/>
              <a:t> </a:t>
            </a:r>
            <a:r>
              <a:rPr lang="es-ES" dirty="0" err="1"/>
              <a:t>results</a:t>
            </a:r>
            <a:r>
              <a:rPr lang="es-ES" dirty="0"/>
              <a:t>, </a:t>
            </a:r>
            <a:r>
              <a:rPr lang="es-ES" dirty="0" err="1"/>
              <a:t>we</a:t>
            </a:r>
            <a:r>
              <a:rPr lang="es-ES" dirty="0"/>
              <a:t> can </a:t>
            </a:r>
            <a:r>
              <a:rPr lang="es-ES" dirty="0" err="1"/>
              <a:t>conclude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:</a:t>
            </a:r>
          </a:p>
          <a:p>
            <a:pPr algn="just">
              <a:buFontTx/>
              <a:buChar char="-"/>
            </a:pPr>
            <a:r>
              <a:rPr lang="es-ES" dirty="0" err="1"/>
              <a:t>Teachers</a:t>
            </a:r>
            <a:r>
              <a:rPr lang="es-ES" dirty="0"/>
              <a:t> </a:t>
            </a:r>
            <a:r>
              <a:rPr lang="es-ES" dirty="0" err="1"/>
              <a:t>knew</a:t>
            </a:r>
            <a:r>
              <a:rPr lang="es-ES" dirty="0"/>
              <a:t> 28´50% </a:t>
            </a:r>
            <a:r>
              <a:rPr lang="es-ES" dirty="0" err="1"/>
              <a:t>of</a:t>
            </a:r>
            <a:r>
              <a:rPr lang="es-ES" dirty="0"/>
              <a:t> apps and after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year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knew</a:t>
            </a:r>
            <a:r>
              <a:rPr lang="es-ES" dirty="0"/>
              <a:t> 72’46%.</a:t>
            </a:r>
          </a:p>
          <a:p>
            <a:pPr algn="just">
              <a:buFontTx/>
              <a:buChar char="-"/>
            </a:pPr>
            <a:r>
              <a:rPr lang="es-ES" dirty="0" err="1"/>
              <a:t>Teachers</a:t>
            </a:r>
            <a:r>
              <a:rPr lang="es-ES" dirty="0"/>
              <a:t> </a:t>
            </a:r>
            <a:r>
              <a:rPr lang="es-ES" dirty="0" err="1"/>
              <a:t>used</a:t>
            </a:r>
            <a:r>
              <a:rPr lang="es-ES" dirty="0"/>
              <a:t> 15’94% </a:t>
            </a:r>
            <a:r>
              <a:rPr lang="es-ES" dirty="0" err="1"/>
              <a:t>of</a:t>
            </a:r>
            <a:r>
              <a:rPr lang="es-ES" dirty="0"/>
              <a:t> apps and after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year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used</a:t>
            </a:r>
            <a:r>
              <a:rPr lang="es-ES" dirty="0"/>
              <a:t> 31’88%.</a:t>
            </a:r>
          </a:p>
          <a:p>
            <a:pPr algn="just">
              <a:buFontTx/>
              <a:buChar char="-"/>
            </a:pP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know</a:t>
            </a:r>
            <a:r>
              <a:rPr lang="es-ES" dirty="0"/>
              <a:t> and </a:t>
            </a:r>
            <a:r>
              <a:rPr lang="es-ES" dirty="0" err="1"/>
              <a:t>they</a:t>
            </a:r>
            <a:r>
              <a:rPr lang="es-ES" dirty="0"/>
              <a:t> use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double</a:t>
            </a:r>
            <a:r>
              <a:rPr lang="es-ES" dirty="0"/>
              <a:t> </a:t>
            </a:r>
            <a:r>
              <a:rPr lang="es-ES" dirty="0" err="1"/>
              <a:t>than</a:t>
            </a:r>
            <a:r>
              <a:rPr lang="es-ES" dirty="0"/>
              <a:t> </a:t>
            </a:r>
            <a:r>
              <a:rPr lang="es-ES" dirty="0" err="1"/>
              <a:t>before</a:t>
            </a:r>
            <a:r>
              <a:rPr lang="es-ES" dirty="0"/>
              <a:t>.</a:t>
            </a:r>
          </a:p>
          <a:p>
            <a:pPr marL="0" indent="0" algn="just">
              <a:buNone/>
            </a:pP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mentioned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haven’t</a:t>
            </a:r>
            <a:r>
              <a:rPr lang="es-ES" dirty="0"/>
              <a:t> </a:t>
            </a:r>
            <a:r>
              <a:rPr lang="es-ES" dirty="0" err="1"/>
              <a:t>had</a:t>
            </a:r>
            <a:r>
              <a:rPr lang="es-ES" dirty="0"/>
              <a:t> time </a:t>
            </a:r>
            <a:r>
              <a:rPr lang="es-ES" dirty="0" err="1"/>
              <a:t>enough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starting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use more apps </a:t>
            </a:r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year</a:t>
            </a:r>
            <a:r>
              <a:rPr lang="es-ES" dirty="0"/>
              <a:t>,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had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intention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introducing</a:t>
            </a:r>
            <a:r>
              <a:rPr lang="es-ES" dirty="0"/>
              <a:t> new </a:t>
            </a:r>
            <a:r>
              <a:rPr lang="es-ES" dirty="0" err="1"/>
              <a:t>ones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classroom</a:t>
            </a:r>
            <a:r>
              <a:rPr lang="es-ES" dirty="0"/>
              <a:t> </a:t>
            </a:r>
            <a:r>
              <a:rPr lang="es-ES" dirty="0" err="1"/>
              <a:t>along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following</a:t>
            </a:r>
            <a:r>
              <a:rPr lang="es-ES" dirty="0"/>
              <a:t> </a:t>
            </a:r>
            <a:r>
              <a:rPr lang="es-ES" dirty="0" err="1"/>
              <a:t>school</a:t>
            </a:r>
            <a:r>
              <a:rPr lang="es-ES" dirty="0"/>
              <a:t> </a:t>
            </a:r>
            <a:r>
              <a:rPr lang="es-ES" dirty="0" err="1"/>
              <a:t>year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472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10917A07-8700-45AF-BF40-742386972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398806"/>
              </p:ext>
            </p:extLst>
          </p:nvPr>
        </p:nvGraphicFramePr>
        <p:xfrm>
          <a:off x="1892299" y="601663"/>
          <a:ext cx="8489951" cy="5246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6864554" imgH="4241985" progId="Excel.Sheet.12">
                  <p:embed/>
                </p:oleObj>
              </mc:Choice>
              <mc:Fallback>
                <p:oleObj name="Worksheet" r:id="rId3" imgW="6864554" imgH="42419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2299" y="601663"/>
                        <a:ext cx="8489951" cy="5246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3226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51</TotalTime>
  <Words>368</Words>
  <Application>Microsoft Office PowerPoint</Application>
  <PresentationFormat>Panorámica</PresentationFormat>
  <Paragraphs>39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Tw Cen MT</vt:lpstr>
      <vt:lpstr>Circuito</vt:lpstr>
      <vt:lpstr>Hoja de cálculo de Microsoft Excel</vt:lpstr>
      <vt:lpstr>Evaluation</vt:lpstr>
      <vt:lpstr>QuestionNaires for pupils</vt:lpstr>
      <vt:lpstr>Presentación de PowerPoint</vt:lpstr>
      <vt:lpstr>RESULTS</vt:lpstr>
      <vt:lpstr>Presentación de PowerPoint</vt:lpstr>
      <vt:lpstr>Questionnaires for teachers</vt:lpstr>
      <vt:lpstr>Presentación de PowerPoint</vt:lpstr>
      <vt:lpstr>results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</dc:title>
  <dc:creator>Rebeca Collado del Pozo</dc:creator>
  <cp:lastModifiedBy>Rebeca Collado del Pozo</cp:lastModifiedBy>
  <cp:revision>6</cp:revision>
  <dcterms:created xsi:type="dcterms:W3CDTF">2019-08-31T11:12:47Z</dcterms:created>
  <dcterms:modified xsi:type="dcterms:W3CDTF">2019-08-31T12:04:47Z</dcterms:modified>
</cp:coreProperties>
</file>