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8EE2-D8D1-454D-8F3C-5B1112E578D9}" type="datetimeFigureOut">
              <a:rPr lang="pl-PL" smtClean="0"/>
              <a:pPr/>
              <a:t>2019-06-18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F1857-C77B-4D17-938D-D3F2DBA1D5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Programming</a:t>
            </a:r>
            <a:r>
              <a:rPr lang="pl-PL" dirty="0" smtClean="0"/>
              <a:t> and </a:t>
            </a:r>
            <a:r>
              <a:rPr lang="pl-PL" dirty="0" err="1" smtClean="0"/>
              <a:t>robotics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SP 34 </a:t>
            </a:r>
            <a:r>
              <a:rPr lang="pl-PL" dirty="0" err="1" smtClean="0"/>
              <a:t>Cracow</a:t>
            </a:r>
            <a:r>
              <a:rPr lang="pl-PL" dirty="0" smtClean="0"/>
              <a:t>, Poland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7200" dirty="0" err="1" smtClean="0">
                <a:solidFill>
                  <a:srgbClr val="FF0000"/>
                </a:solidFill>
              </a:rPr>
              <a:t>How</a:t>
            </a:r>
            <a:r>
              <a:rPr lang="pl-PL" sz="7200" dirty="0" smtClean="0">
                <a:solidFill>
                  <a:srgbClr val="FF0000"/>
                </a:solidFill>
              </a:rPr>
              <a:t> we do </a:t>
            </a:r>
            <a:r>
              <a:rPr lang="pl-PL" sz="7200" dirty="0" err="1" smtClean="0">
                <a:solidFill>
                  <a:srgbClr val="FF0000"/>
                </a:solidFill>
              </a:rPr>
              <a:t>it</a:t>
            </a:r>
            <a:r>
              <a:rPr lang="pl-PL" sz="7200" dirty="0" smtClean="0">
                <a:solidFill>
                  <a:srgbClr val="FF0000"/>
                </a:solidFill>
              </a:rPr>
              <a:t> ?</a:t>
            </a:r>
            <a:endParaRPr lang="pl-PL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6830999_220674338396842_398601631506311108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6158" y="1600200"/>
            <a:ext cx="46516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              </a:t>
            </a:r>
            <a:r>
              <a:rPr lang="pl-PL" dirty="0" err="1" smtClean="0"/>
              <a:t>Maybe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will </a:t>
            </a:r>
            <a:r>
              <a:rPr lang="pl-PL" dirty="0" err="1" smtClean="0"/>
              <a:t>try</a:t>
            </a:r>
            <a:r>
              <a:rPr lang="pl-PL" dirty="0" smtClean="0"/>
              <a:t> </a:t>
            </a:r>
            <a:r>
              <a:rPr lang="pl-PL" dirty="0" err="1" smtClean="0"/>
              <a:t>too</a:t>
            </a:r>
            <a:r>
              <a:rPr lang="pl-PL" dirty="0" smtClean="0"/>
              <a:t> 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1st </a:t>
            </a:r>
            <a:r>
              <a:rPr lang="pl-PL" dirty="0" err="1" smtClean="0"/>
              <a:t>grade</a:t>
            </a:r>
            <a:r>
              <a:rPr lang="pl-PL" dirty="0" smtClean="0"/>
              <a:t> </a:t>
            </a:r>
            <a:r>
              <a:rPr lang="pl-PL" dirty="0" err="1" smtClean="0"/>
              <a:t>coding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no computer</a:t>
            </a:r>
            <a:endParaRPr lang="pl-PL" dirty="0"/>
          </a:p>
        </p:txBody>
      </p:sp>
      <p:pic>
        <p:nvPicPr>
          <p:cNvPr id="4" name="Symbol zastępczy zawartości 3" descr="afb02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556792"/>
            <a:ext cx="8060688" cy="453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often</a:t>
            </a:r>
            <a:r>
              <a:rPr lang="pl-PL" dirty="0" smtClean="0"/>
              <a:t> </a:t>
            </a:r>
            <a:r>
              <a:rPr lang="pl-PL" dirty="0" err="1" smtClean="0"/>
              <a:t>receive</a:t>
            </a:r>
            <a:r>
              <a:rPr lang="pl-PL" dirty="0" smtClean="0"/>
              <a:t> </a:t>
            </a:r>
            <a:r>
              <a:rPr lang="pl-PL" dirty="0" err="1" smtClean="0"/>
              <a:t>certificates</a:t>
            </a:r>
            <a:endParaRPr lang="pl-PL" dirty="0"/>
          </a:p>
        </p:txBody>
      </p:sp>
      <p:pic>
        <p:nvPicPr>
          <p:cNvPr id="4" name="Symbol zastępczy zawartości 3" descr="b0def17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1321" y="1600200"/>
            <a:ext cx="6461358" cy="4277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ax256x256trifx8a061e194710d1d0_cerr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680855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2nd </a:t>
            </a:r>
            <a:r>
              <a:rPr lang="pl-PL" dirty="0" err="1" smtClean="0"/>
              <a:t>grade</a:t>
            </a:r>
            <a:r>
              <a:rPr lang="pl-PL" dirty="0" smtClean="0"/>
              <a:t>: </a:t>
            </a:r>
            <a:r>
              <a:rPr lang="pl-PL" dirty="0" err="1" smtClean="0"/>
              <a:t>programming</a:t>
            </a:r>
            <a:r>
              <a:rPr lang="pl-PL" dirty="0" smtClean="0"/>
              <a:t> </a:t>
            </a:r>
            <a:r>
              <a:rPr lang="pl-PL" dirty="0" err="1" smtClean="0"/>
              <a:t>games</a:t>
            </a:r>
            <a:endParaRPr lang="pl-PL" dirty="0"/>
          </a:p>
        </p:txBody>
      </p:sp>
      <p:pic>
        <p:nvPicPr>
          <p:cNvPr id="4" name="Symbol zastępczy zawartości 3" descr="kol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1558" y="1600200"/>
            <a:ext cx="46608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3rd </a:t>
            </a:r>
            <a:r>
              <a:rPr lang="pl-PL" dirty="0" err="1" smtClean="0"/>
              <a:t>grade</a:t>
            </a:r>
            <a:r>
              <a:rPr lang="pl-PL" dirty="0" smtClean="0"/>
              <a:t> : </a:t>
            </a:r>
            <a:r>
              <a:rPr lang="pl-PL" dirty="0" err="1" smtClean="0"/>
              <a:t>robotics</a:t>
            </a:r>
            <a:r>
              <a:rPr lang="pl-PL" dirty="0" smtClean="0"/>
              <a:t> </a:t>
            </a:r>
            <a:r>
              <a:rPr lang="pl-PL" smtClean="0"/>
              <a:t>fun</a:t>
            </a:r>
            <a:endParaRPr lang="pl-PL"/>
          </a:p>
        </p:txBody>
      </p:sp>
      <p:pic>
        <p:nvPicPr>
          <p:cNvPr id="4" name="Symbol zastępczy zawartości 3" descr="Bez tytuł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637" y="1600200"/>
            <a:ext cx="80147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4-6th </a:t>
            </a:r>
            <a:r>
              <a:rPr lang="pl-PL" dirty="0" err="1" smtClean="0"/>
              <a:t>grades</a:t>
            </a:r>
            <a:r>
              <a:rPr lang="pl-PL" dirty="0" smtClean="0"/>
              <a:t>: </a:t>
            </a:r>
            <a:r>
              <a:rPr lang="pl-PL" dirty="0" err="1" smtClean="0"/>
              <a:t>programming</a:t>
            </a:r>
            <a:r>
              <a:rPr lang="pl-PL" dirty="0" smtClean="0"/>
              <a:t> </a:t>
            </a:r>
            <a:r>
              <a:rPr lang="pl-PL" dirty="0" err="1" smtClean="0"/>
              <a:t>robots</a:t>
            </a:r>
            <a:endParaRPr lang="pl-PL" dirty="0"/>
          </a:p>
        </p:txBody>
      </p:sp>
      <p:pic>
        <p:nvPicPr>
          <p:cNvPr id="4" name="Symbol zastępczy zawartości 3" descr="16649510_220032098461066_645191544158866441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6711609_218263125304630_52440884335904073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320470_257018944762381_6767734902545014179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</Words>
  <Application>Microsoft Office PowerPoint</Application>
  <PresentationFormat>Pokaz na ekranie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Programming and robotics  in SP 34 Cracow, Poland</vt:lpstr>
      <vt:lpstr>1st grade coding with no computer</vt:lpstr>
      <vt:lpstr>We often receive certificates</vt:lpstr>
      <vt:lpstr>Slajd 4</vt:lpstr>
      <vt:lpstr>2nd grade: programming games</vt:lpstr>
      <vt:lpstr>3rd grade : robotics fun</vt:lpstr>
      <vt:lpstr>4-6th grades: programming robots</vt:lpstr>
      <vt:lpstr>Slajd 8</vt:lpstr>
      <vt:lpstr>Slajd 9</vt:lpstr>
      <vt:lpstr>Slajd 10</vt:lpstr>
      <vt:lpstr>Thank you for the attention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and robotics  in SP 34 Cracow, Poland</dc:title>
  <dc:creator>Nauczyciel</dc:creator>
  <cp:lastModifiedBy>Nauczyciel</cp:lastModifiedBy>
  <cp:revision>5</cp:revision>
  <dcterms:created xsi:type="dcterms:W3CDTF">2019-06-18T10:25:07Z</dcterms:created>
  <dcterms:modified xsi:type="dcterms:W3CDTF">2019-06-18T11:19:46Z</dcterms:modified>
</cp:coreProperties>
</file>