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>
                <a:latin typeface="Comic Sans MS" panose="030F0702030302020204" pitchFamily="66" charset="0"/>
              </a:rPr>
              <a:t>Ruta</a:t>
            </a:r>
            <a:r>
              <a:rPr lang="en-GB" sz="4000" dirty="0" smtClean="0">
                <a:latin typeface="Comic Sans MS" panose="030F0702030302020204" pitchFamily="66" charset="0"/>
              </a:rPr>
              <a:t> </a:t>
            </a:r>
            <a:r>
              <a:rPr lang="en-GB" sz="4000" dirty="0" err="1" smtClean="0">
                <a:latin typeface="Comic Sans MS" panose="030F0702030302020204" pitchFamily="66" charset="0"/>
              </a:rPr>
              <a:t>meilutyte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>
                <a:latin typeface="Comic Sans MS" panose="030F0702030302020204" pitchFamily="66" charset="0"/>
              </a:rPr>
              <a:t>Ysgol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Sant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Baruc</a:t>
            </a:r>
            <a:r>
              <a:rPr lang="en-GB" dirty="0" smtClean="0">
                <a:latin typeface="Comic Sans MS" panose="030F0702030302020204" pitchFamily="66" charset="0"/>
              </a:rPr>
              <a:t>, Wales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60" y="386366"/>
            <a:ext cx="2455624" cy="372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5" y="2141917"/>
            <a:ext cx="3645123" cy="243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432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3455" y="1418349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And of course…we swam!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99" t="19319" r="25162" b="16881"/>
          <a:stretch/>
        </p:blipFill>
        <p:spPr>
          <a:xfrm>
            <a:off x="1007165" y="2561436"/>
            <a:ext cx="4439479" cy="323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419" t="17104" r="25299" b="17887"/>
          <a:stretch/>
        </p:blipFill>
        <p:spPr>
          <a:xfrm>
            <a:off x="6053384" y="2580907"/>
            <a:ext cx="4447156" cy="3232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082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held our own Wimbledon…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16" t="17261" r="36513" b="16791"/>
          <a:stretch/>
        </p:blipFill>
        <p:spPr>
          <a:xfrm>
            <a:off x="8699278" y="2047740"/>
            <a:ext cx="2578322" cy="346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077" t="19140" r="36514" b="16228"/>
          <a:stretch/>
        </p:blipFill>
        <p:spPr>
          <a:xfrm>
            <a:off x="524214" y="2367092"/>
            <a:ext cx="2798535" cy="385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07" y="2806270"/>
            <a:ext cx="1486213" cy="148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86" y="4304986"/>
            <a:ext cx="1114660" cy="148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73" y="4551351"/>
            <a:ext cx="2179779" cy="145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89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Played tag rugby on the beach…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986" t="20079" r="26056" b="17543"/>
          <a:stretch/>
        </p:blipFill>
        <p:spPr>
          <a:xfrm>
            <a:off x="3286539" y="2797464"/>
            <a:ext cx="5552661" cy="406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42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703531" y="2214694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Class 6 organised a fun day 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of sports for the children of the school!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69" t="17762" r="35979" b="15732"/>
          <a:stretch/>
        </p:blipFill>
        <p:spPr>
          <a:xfrm>
            <a:off x="7142920" y="1647374"/>
            <a:ext cx="3432314" cy="455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9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703531" y="2214694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came 2</a:t>
            </a:r>
            <a:r>
              <a:rPr lang="en-GB" baseline="30000" dirty="0" smtClean="0">
                <a:latin typeface="Comic Sans MS" panose="030F0702030302020204" pitchFamily="66" charset="0"/>
              </a:rPr>
              <a:t>nd</a:t>
            </a:r>
            <a:r>
              <a:rPr lang="en-GB" dirty="0" smtClean="0">
                <a:latin typeface="Comic Sans MS" panose="030F0702030302020204" pitchFamily="66" charset="0"/>
              </a:rPr>
              <a:t> in the local athletics 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Competition!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69" t="19703" r="29648" b="14725"/>
          <a:stretch/>
        </p:blipFill>
        <p:spPr>
          <a:xfrm>
            <a:off x="6272011" y="1777285"/>
            <a:ext cx="5447764" cy="449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68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3455" y="1418349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played in a cricket tournament!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76" t="33795" r="27535" b="18107"/>
          <a:stretch/>
        </p:blipFill>
        <p:spPr>
          <a:xfrm>
            <a:off x="270456" y="2537138"/>
            <a:ext cx="5460643" cy="329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42" t="25716" r="25529" b="25997"/>
          <a:stretch/>
        </p:blipFill>
        <p:spPr>
          <a:xfrm>
            <a:off x="6096000" y="2537138"/>
            <a:ext cx="5782614" cy="3309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35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3455" y="1418349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Held an outstanding sports day!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774" t="18576" r="25211" b="16979"/>
          <a:stretch/>
        </p:blipFill>
        <p:spPr>
          <a:xfrm>
            <a:off x="5119515" y="2399520"/>
            <a:ext cx="4559122" cy="337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458" t="24776" r="25000" b="16791"/>
          <a:stretch/>
        </p:blipFill>
        <p:spPr>
          <a:xfrm>
            <a:off x="913775" y="2793150"/>
            <a:ext cx="3676445" cy="243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64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3455" y="1418349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played even more rugby (our national sport)!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46" t="18200" r="24895" b="15664"/>
          <a:stretch/>
        </p:blipFill>
        <p:spPr>
          <a:xfrm>
            <a:off x="3670478" y="2478928"/>
            <a:ext cx="4499020" cy="335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45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Inspiring us through sport!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3455" y="1418349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participated in football tournaments!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218" t="19140" r="30811" b="17731"/>
          <a:stretch/>
        </p:blipFill>
        <p:spPr>
          <a:xfrm>
            <a:off x="3842197" y="2356834"/>
            <a:ext cx="4507606" cy="432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44715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23</TotalTime>
  <Words>125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Comic Sans MS</vt:lpstr>
      <vt:lpstr>Tw Cen MT</vt:lpstr>
      <vt:lpstr>Droplet</vt:lpstr>
      <vt:lpstr>Ruta meilutyte</vt:lpstr>
      <vt:lpstr>Inspiring us through sport!</vt:lpstr>
      <vt:lpstr>Inspiring us through sport!</vt:lpstr>
      <vt:lpstr>Inspiring us through sport!</vt:lpstr>
      <vt:lpstr>Inspiring us through sport!</vt:lpstr>
      <vt:lpstr>Inspiring us through sport!</vt:lpstr>
      <vt:lpstr>Inspiring us through sport!</vt:lpstr>
      <vt:lpstr>Inspiring us through sport!</vt:lpstr>
      <vt:lpstr>Inspiring us through sport!</vt:lpstr>
      <vt:lpstr>Inspiring us through sport!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Ruta meilutyte</dc:title>
  <dc:creator>Ffion Williams</dc:creator>
  <cp:lastModifiedBy>Ffion Williams</cp:lastModifiedBy>
  <cp:revision>5</cp:revision>
  <dcterms:created xsi:type="dcterms:W3CDTF">2019-07-24T18:42:28Z</dcterms:created>
  <dcterms:modified xsi:type="dcterms:W3CDTF">2019-07-24T19:06:20Z</dcterms:modified>
</cp:coreProperties>
</file>