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58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Animals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Zlin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vets</a:t>
            </a:r>
            <a:r>
              <a:rPr lang="cs-CZ" dirty="0" smtClean="0">
                <a:solidFill>
                  <a:schemeClr val="tx1"/>
                </a:solidFill>
              </a:rPr>
              <a:t>, dog </a:t>
            </a:r>
            <a:r>
              <a:rPr lang="cs-CZ" smtClean="0">
                <a:solidFill>
                  <a:schemeClr val="tx1"/>
                </a:solidFill>
              </a:rPr>
              <a:t>shelter </a:t>
            </a: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dirty="0" err="1" smtClean="0">
                <a:solidFill>
                  <a:schemeClr val="tx1"/>
                </a:solidFill>
              </a:rPr>
              <a:t>breeding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cs-CZ" dirty="0" smtClean="0"/>
              <a:t>DOG BREEDING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a lot </a:t>
            </a:r>
            <a:r>
              <a:rPr lang="cs-CZ" dirty="0" err="1" smtClean="0"/>
              <a:t>of</a:t>
            </a:r>
            <a:r>
              <a:rPr lang="cs-CZ" dirty="0" smtClean="0"/>
              <a:t> dog </a:t>
            </a:r>
            <a:r>
              <a:rPr lang="cs-CZ" dirty="0" err="1" smtClean="0"/>
              <a:t>breeding</a:t>
            </a:r>
            <a:r>
              <a:rPr lang="cs-CZ" dirty="0" smtClean="0"/>
              <a:t>.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labrador </a:t>
            </a:r>
            <a:r>
              <a:rPr lang="cs-CZ" dirty="0" err="1" smtClean="0"/>
              <a:t>retrievers</a:t>
            </a:r>
            <a:endParaRPr lang="cs-CZ" dirty="0" smtClean="0"/>
          </a:p>
          <a:p>
            <a:r>
              <a:rPr lang="cs-CZ" dirty="0" err="1" smtClean="0"/>
              <a:t>German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Czechoslovakian</a:t>
            </a:r>
            <a:r>
              <a:rPr lang="cs-CZ" dirty="0" smtClean="0"/>
              <a:t> </a:t>
            </a:r>
            <a:r>
              <a:rPr lang="cs-CZ" dirty="0" err="1" smtClean="0"/>
              <a:t>wolfdog</a:t>
            </a:r>
            <a:r>
              <a:rPr lang="cs-CZ" dirty="0" smtClean="0"/>
              <a:t> are favorite </a:t>
            </a:r>
            <a:r>
              <a:rPr lang="cs-CZ" dirty="0" err="1" smtClean="0"/>
              <a:t>too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9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německý a československý vlč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německý a československý vlč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22" y="0"/>
            <a:ext cx="5873578" cy="39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28" y="4076426"/>
            <a:ext cx="3711747" cy="27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" y="3175686"/>
            <a:ext cx="4909751" cy="36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2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cs-CZ" dirty="0" smtClean="0"/>
              <a:t>Dog </a:t>
            </a:r>
            <a:r>
              <a:rPr lang="cs-CZ" dirty="0" err="1" smtClean="0"/>
              <a:t>shelter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smtClean="0"/>
              <a:t>dog </a:t>
            </a:r>
            <a:r>
              <a:rPr lang="cs-CZ" dirty="0" err="1" smtClean="0"/>
              <a:t>shelter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smtClean="0"/>
              <a:t>in</a:t>
            </a:r>
            <a:r>
              <a:rPr lang="cs-CZ" dirty="0" smtClean="0"/>
              <a:t> </a:t>
            </a:r>
            <a:r>
              <a:rPr lang="cs-CZ" dirty="0" err="1" smtClean="0"/>
              <a:t>Vrsava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smtClean="0"/>
              <a:t>are</a:t>
            </a:r>
            <a:r>
              <a:rPr lang="cs-CZ" dirty="0" smtClean="0"/>
              <a:t> </a:t>
            </a:r>
            <a:r>
              <a:rPr lang="cs-CZ" dirty="0" smtClean="0"/>
              <a:t>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cats</a:t>
            </a:r>
            <a:r>
              <a:rPr lang="cs-CZ" dirty="0" smtClean="0"/>
              <a:t> and </a:t>
            </a:r>
            <a:r>
              <a:rPr lang="cs-CZ" dirty="0" err="1" smtClean="0"/>
              <a:t>dogs</a:t>
            </a:r>
            <a:r>
              <a:rPr lang="cs-CZ" dirty="0" smtClean="0"/>
              <a:t>,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puppies</a:t>
            </a:r>
            <a:r>
              <a:rPr lang="cs-CZ" dirty="0" smtClean="0"/>
              <a:t>.</a:t>
            </a:r>
          </a:p>
          <a:p>
            <a:r>
              <a:rPr lang="cs-CZ" dirty="0" err="1"/>
              <a:t>Y</a:t>
            </a:r>
            <a:r>
              <a:rPr lang="cs-CZ" dirty="0" err="1" smtClean="0"/>
              <a:t>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walk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dogs</a:t>
            </a:r>
            <a:r>
              <a:rPr lang="cs-CZ" dirty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, but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Monday</a:t>
            </a:r>
            <a:r>
              <a:rPr lang="cs-CZ" dirty="0" smtClean="0"/>
              <a:t> and </a:t>
            </a:r>
            <a:r>
              <a:rPr lang="cs-CZ" dirty="0" err="1" smtClean="0"/>
              <a:t>Thursday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0925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útulek zl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40515" cy="29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tulek zl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32" y="1"/>
            <a:ext cx="3781168" cy="28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útulek zl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23" y="40713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útulek zlí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000"/>
            <a:ext cx="4876500" cy="32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útulek zlín koč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4" y="3165130"/>
            <a:ext cx="3056238" cy="22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útulek zlín kočk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27" y="4382897"/>
            <a:ext cx="3303074" cy="24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3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VETs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seven</a:t>
            </a:r>
            <a:r>
              <a:rPr lang="cs-CZ" dirty="0"/>
              <a:t> </a:t>
            </a:r>
            <a:r>
              <a:rPr lang="cs-CZ" dirty="0" err="1" smtClean="0"/>
              <a:t>Veterinary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r>
              <a:rPr lang="cs-CZ" dirty="0" smtClean="0"/>
              <a:t> in </a:t>
            </a:r>
            <a:r>
              <a:rPr lang="cs-CZ" dirty="0" err="1" smtClean="0"/>
              <a:t>Zlin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, </a:t>
            </a:r>
            <a:r>
              <a:rPr lang="cs-CZ" dirty="0" smtClean="0"/>
              <a:t>Lazy (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), </a:t>
            </a:r>
            <a:r>
              <a:rPr lang="cs-CZ" dirty="0" err="1" smtClean="0"/>
              <a:t>Broucek</a:t>
            </a:r>
            <a:r>
              <a:rPr lang="cs-CZ" dirty="0" smtClean="0"/>
              <a:t> street </a:t>
            </a:r>
            <a:r>
              <a:rPr lang="cs-CZ" dirty="0" smtClean="0"/>
              <a:t>and </a:t>
            </a:r>
            <a:r>
              <a:rPr lang="cs-CZ" dirty="0" smtClean="0"/>
              <a:t>on 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Slopes</a:t>
            </a:r>
            <a:r>
              <a:rPr lang="cs-CZ" dirty="0" smtClean="0"/>
              <a:t> </a:t>
            </a:r>
            <a:r>
              <a:rPr lang="cs-CZ" dirty="0" smtClean="0"/>
              <a:t>:D</a:t>
            </a:r>
          </a:p>
        </p:txBody>
      </p:sp>
    </p:spTree>
    <p:extLst>
      <p:ext uri="{BB962C8B-B14F-4D97-AF65-F5344CB8AC3E}">
        <p14:creationId xmlns:p14="http://schemas.microsoft.com/office/powerpoint/2010/main" val="250664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veterina zl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1415" cy="30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veterina zlín la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5" y="0"/>
            <a:ext cx="5239265" cy="3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veterina zlín la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699"/>
            <a:ext cx="50673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685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55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104</Words>
  <Application>Microsoft Office PowerPoint</Application>
  <PresentationFormat>Širokoúhlá obrazovka</PresentationFormat>
  <Paragraphs>11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Animals in Zlin</vt:lpstr>
      <vt:lpstr>DOG BREEDING</vt:lpstr>
      <vt:lpstr>Prezentace aplikace PowerPoint</vt:lpstr>
      <vt:lpstr>Dog shelter</vt:lpstr>
      <vt:lpstr>Prezentace aplikace PowerPoint</vt:lpstr>
      <vt:lpstr>VETs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 Zlín</dc:title>
  <dc:creator>isb23</dc:creator>
  <cp:lastModifiedBy>Jana Hrazdirová</cp:lastModifiedBy>
  <cp:revision>8</cp:revision>
  <dcterms:created xsi:type="dcterms:W3CDTF">2016-12-06T11:47:53Z</dcterms:created>
  <dcterms:modified xsi:type="dcterms:W3CDTF">2016-12-14T10:27:59Z</dcterms:modified>
</cp:coreProperties>
</file>