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4" r:id="rId5"/>
  </p:sldMasterIdLst>
  <p:notesMasterIdLst>
    <p:notesMasterId r:id="rId6"/>
  </p:notesMasterIdLst>
  <p:sldIdLst>
    <p:sldId id="256" r:id="rId7"/>
    <p:sldId id="257" r:id="rId8"/>
  </p:sldIdLst>
  <p:sldSz cy="6858000" cx="12192125"/>
  <p:notesSz cx="6858000" cy="9144000"/>
  <p:embeddedFontLst>
    <p:embeddedFont>
      <p:font typeface="Poppins"/>
      <p:regular r:id="rId9"/>
      <p:bold r:id="rId10"/>
      <p:italic r:id="rId11"/>
      <p:boldItalic r:id="rId12"/>
    </p:embeddedFont>
    <p:embeddedFont>
      <p:font typeface="Press Start 2P"/>
      <p:regular r:id="rId13"/>
    </p:embeddedFont>
    <p:embeddedFont>
      <p:font typeface="Barlow Condensed"/>
      <p:regular r:id="rId14"/>
      <p:bold r:id="rId15"/>
      <p:italic r:id="rId16"/>
      <p:boldItalic r:id="rId17"/>
    </p:embeddedFont>
    <p:embeddedFont>
      <p:font typeface="Roboto Mono"/>
      <p:regular r:id="rId18"/>
      <p:bold r:id="rId19"/>
      <p:italic r:id="rId20"/>
      <p:boldItalic r:id="rId21"/>
    </p:embeddedFont>
    <p:embeddedFont>
      <p:font typeface="Homemade Apple"/>
      <p:regular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75D27877-10FC-4E7C-8D72-92E2CF3F803D}">
  <a:tblStyle styleId="{75D27877-10FC-4E7C-8D72-92E2CF3F803D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  <a:tblStyle styleId="{B5A162F8-0DBA-4B04-9027-C4BB6C03FD45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Mono-italic.fntdata"/><Relationship Id="rId11" Type="http://schemas.openxmlformats.org/officeDocument/2006/relationships/font" Target="fonts/Poppins-italic.fntdata"/><Relationship Id="rId22" Type="http://schemas.openxmlformats.org/officeDocument/2006/relationships/font" Target="fonts/HomemadeApple-regular.fntdata"/><Relationship Id="rId10" Type="http://schemas.openxmlformats.org/officeDocument/2006/relationships/font" Target="fonts/Poppins-bold.fntdata"/><Relationship Id="rId21" Type="http://schemas.openxmlformats.org/officeDocument/2006/relationships/font" Target="fonts/RobotoMono-boldItalic.fntdata"/><Relationship Id="rId13" Type="http://schemas.openxmlformats.org/officeDocument/2006/relationships/font" Target="fonts/PressStart2P-regular.fntdata"/><Relationship Id="rId12" Type="http://schemas.openxmlformats.org/officeDocument/2006/relationships/font" Target="fonts/Poppins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font" Target="fonts/Poppins-regular.fntdata"/><Relationship Id="rId15" Type="http://schemas.openxmlformats.org/officeDocument/2006/relationships/font" Target="fonts/BarlowCondensed-bold.fntdata"/><Relationship Id="rId14" Type="http://schemas.openxmlformats.org/officeDocument/2006/relationships/font" Target="fonts/BarlowCondensed-regular.fntdata"/><Relationship Id="rId17" Type="http://schemas.openxmlformats.org/officeDocument/2006/relationships/font" Target="fonts/BarlowCondensed-boldItalic.fntdata"/><Relationship Id="rId16" Type="http://schemas.openxmlformats.org/officeDocument/2006/relationships/font" Target="fonts/BarlowCondensed-italic.fntdata"/><Relationship Id="rId5" Type="http://schemas.openxmlformats.org/officeDocument/2006/relationships/slideMaster" Target="slideMasters/slideMaster1.xml"/><Relationship Id="rId19" Type="http://schemas.openxmlformats.org/officeDocument/2006/relationships/font" Target="fonts/RobotoMono-bold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RobotoMono-regular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26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p1:notes"/>
          <p:cNvSpPr/>
          <p:nvPr>
            <p:ph idx="2" type="sldImg"/>
          </p:nvPr>
        </p:nvSpPr>
        <p:spPr>
          <a:xfrm>
            <a:off x="38126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83" name="Google Shape;383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6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Google Shape;387;p9:notes"/>
          <p:cNvSpPr/>
          <p:nvPr>
            <p:ph idx="2" type="sldImg"/>
          </p:nvPr>
        </p:nvSpPr>
        <p:spPr>
          <a:xfrm>
            <a:off x="38126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88" name="Google Shape;388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s://slidesmania.com/" TargetMode="External"/><Relationship Id="rId3" Type="http://schemas.openxmlformats.org/officeDocument/2006/relationships/image" Target="../media/image2.png"/><Relationship Id="rId4" Type="http://schemas.openxmlformats.org/officeDocument/2006/relationships/hyperlink" Target="https://slidesmania.com/questions-powerpoint-google-slides/can-i-use-these-templates/" TargetMode="External"/><Relationship Id="rId11" Type="http://schemas.openxmlformats.org/officeDocument/2006/relationships/hyperlink" Target="https://www.instagram.com/slidesmania/" TargetMode="External"/><Relationship Id="rId10" Type="http://schemas.openxmlformats.org/officeDocument/2006/relationships/image" Target="../media/image1.png"/><Relationship Id="rId12" Type="http://schemas.openxmlformats.org/officeDocument/2006/relationships/image" Target="../media/image3.png"/><Relationship Id="rId9" Type="http://schemas.openxmlformats.org/officeDocument/2006/relationships/hyperlink" Target="https://www.pinterest.com/slidesmania/" TargetMode="External"/><Relationship Id="rId5" Type="http://schemas.openxmlformats.org/officeDocument/2006/relationships/hyperlink" Target="https://www.facebook.com/SlidesManiaSM/" TargetMode="External"/><Relationship Id="rId6" Type="http://schemas.openxmlformats.org/officeDocument/2006/relationships/image" Target="../media/image5.png"/><Relationship Id="rId7" Type="http://schemas.openxmlformats.org/officeDocument/2006/relationships/hyperlink" Target="https://twitter.com/SlidesManiaSM/" TargetMode="External"/><Relationship Id="rId8" Type="http://schemas.openxmlformats.org/officeDocument/2006/relationships/image" Target="../media/image4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Google Shape;11;p2"/>
          <p:cNvGraphicFramePr/>
          <p:nvPr/>
        </p:nvGraphicFramePr>
        <p:xfrm>
          <a:off x="9393125" y="-1689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{75D27877-10FC-4E7C-8D72-92E2CF3F803D}</a:tableStyleId>
              </a:tblPr>
              <a:tblGrid>
                <a:gridCol w="382850"/>
                <a:gridCol w="382850"/>
                <a:gridCol w="382850"/>
                <a:gridCol w="382850"/>
                <a:gridCol w="382850"/>
                <a:gridCol w="382850"/>
                <a:gridCol w="382850"/>
                <a:gridCol w="382850"/>
              </a:tblGrid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Google Shape;12;p2"/>
          <p:cNvGraphicFramePr/>
          <p:nvPr/>
        </p:nvGraphicFramePr>
        <p:xfrm>
          <a:off x="-152925" y="42528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{75D27877-10FC-4E7C-8D72-92E2CF3F803D}</a:tableStyleId>
              </a:tblPr>
              <a:tblGrid>
                <a:gridCol w="382850"/>
                <a:gridCol w="382850"/>
                <a:gridCol w="382850"/>
                <a:gridCol w="382850"/>
                <a:gridCol w="382850"/>
                <a:gridCol w="382850"/>
              </a:tblGrid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3" name="Google Shape;13;p2"/>
          <p:cNvSpPr/>
          <p:nvPr/>
        </p:nvSpPr>
        <p:spPr>
          <a:xfrm>
            <a:off x="1001175" y="482050"/>
            <a:ext cx="7287000" cy="4883400"/>
          </a:xfrm>
          <a:prstGeom prst="rect">
            <a:avLst/>
          </a:prstGeom>
          <a:solidFill>
            <a:schemeClr val="accent1"/>
          </a:solidFill>
          <a:ln cap="flat" cmpd="sng" w="381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14;p2"/>
          <p:cNvSpPr/>
          <p:nvPr/>
        </p:nvSpPr>
        <p:spPr>
          <a:xfrm>
            <a:off x="1012700" y="492125"/>
            <a:ext cx="7287000" cy="513900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15;p2"/>
          <p:cNvSpPr/>
          <p:nvPr/>
        </p:nvSpPr>
        <p:spPr>
          <a:xfrm>
            <a:off x="1094850" y="563663"/>
            <a:ext cx="360000" cy="360000"/>
          </a:xfrm>
          <a:prstGeom prst="rect">
            <a:avLst/>
          </a:prstGeom>
          <a:solidFill>
            <a:schemeClr val="accent1"/>
          </a:solidFill>
          <a:ln cap="flat" cmpd="sng" w="381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2"/>
          <p:cNvSpPr/>
          <p:nvPr/>
        </p:nvSpPr>
        <p:spPr>
          <a:xfrm>
            <a:off x="1533025" y="563663"/>
            <a:ext cx="360000" cy="360000"/>
          </a:xfrm>
          <a:prstGeom prst="rect">
            <a:avLst/>
          </a:prstGeom>
          <a:solidFill>
            <a:schemeClr val="accent1"/>
          </a:solidFill>
          <a:ln cap="flat" cmpd="sng" w="381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p2"/>
          <p:cNvSpPr/>
          <p:nvPr/>
        </p:nvSpPr>
        <p:spPr>
          <a:xfrm>
            <a:off x="1971200" y="563663"/>
            <a:ext cx="360000" cy="360000"/>
          </a:xfrm>
          <a:prstGeom prst="rect">
            <a:avLst/>
          </a:prstGeom>
          <a:solidFill>
            <a:schemeClr val="accent1"/>
          </a:solidFill>
          <a:ln cap="flat" cmpd="sng" w="381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18;p2"/>
          <p:cNvSpPr/>
          <p:nvPr/>
        </p:nvSpPr>
        <p:spPr>
          <a:xfrm>
            <a:off x="1605025" y="635663"/>
            <a:ext cx="216000" cy="216000"/>
          </a:xfrm>
          <a:prstGeom prst="frame">
            <a:avLst>
              <a:gd fmla="val 12500" name="adj1"/>
            </a:avLst>
          </a:prstGeom>
          <a:solidFill>
            <a:schemeClr val="dk2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9;p2"/>
          <p:cNvSpPr/>
          <p:nvPr/>
        </p:nvSpPr>
        <p:spPr>
          <a:xfrm>
            <a:off x="2026800" y="810600"/>
            <a:ext cx="248400" cy="28800"/>
          </a:xfrm>
          <a:prstGeom prst="roundRect">
            <a:avLst>
              <a:gd fmla="val 50000" name="adj"/>
            </a:avLst>
          </a:prstGeom>
          <a:solidFill>
            <a:schemeClr val="dk2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0" name="Google Shape;20;p2"/>
          <p:cNvGrpSpPr/>
          <p:nvPr/>
        </p:nvGrpSpPr>
        <p:grpSpPr>
          <a:xfrm>
            <a:off x="1176759" y="650850"/>
            <a:ext cx="196183" cy="196183"/>
            <a:chOff x="2205255" y="-492150"/>
            <a:chExt cx="196183" cy="196183"/>
          </a:xfrm>
        </p:grpSpPr>
        <p:sp>
          <p:nvSpPr>
            <p:cNvPr id="21" name="Google Shape;21;p2"/>
            <p:cNvSpPr/>
            <p:nvPr/>
          </p:nvSpPr>
          <p:spPr>
            <a:xfrm rot="2702936">
              <a:off x="2179143" y="-408484"/>
              <a:ext cx="248407" cy="28850"/>
            </a:xfrm>
            <a:prstGeom prst="roundRect">
              <a:avLst>
                <a:gd fmla="val 50000" name="adj"/>
              </a:avLst>
            </a:prstGeom>
            <a:solidFill>
              <a:schemeClr val="dk2"/>
            </a:solidFill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Google Shape;22;p2"/>
            <p:cNvSpPr/>
            <p:nvPr/>
          </p:nvSpPr>
          <p:spPr>
            <a:xfrm rot="8102936">
              <a:off x="2179143" y="-408484"/>
              <a:ext cx="248407" cy="28850"/>
            </a:xfrm>
            <a:prstGeom prst="roundRect">
              <a:avLst>
                <a:gd fmla="val 50000" name="adj"/>
              </a:avLst>
            </a:prstGeom>
            <a:solidFill>
              <a:schemeClr val="dk2"/>
            </a:solidFill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" name="Google Shape;23;p2"/>
          <p:cNvSpPr/>
          <p:nvPr/>
        </p:nvSpPr>
        <p:spPr>
          <a:xfrm>
            <a:off x="2331188" y="1512950"/>
            <a:ext cx="7287000" cy="4883400"/>
          </a:xfrm>
          <a:prstGeom prst="rect">
            <a:avLst/>
          </a:prstGeom>
          <a:solidFill>
            <a:srgbClr val="F3F3F3"/>
          </a:solidFill>
          <a:ln cap="flat" cmpd="sng" w="381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p2"/>
          <p:cNvSpPr/>
          <p:nvPr/>
        </p:nvSpPr>
        <p:spPr>
          <a:xfrm>
            <a:off x="2342713" y="1523025"/>
            <a:ext cx="7287000" cy="513900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p2"/>
          <p:cNvSpPr/>
          <p:nvPr/>
        </p:nvSpPr>
        <p:spPr>
          <a:xfrm>
            <a:off x="2424863" y="1594563"/>
            <a:ext cx="360000" cy="360000"/>
          </a:xfrm>
          <a:prstGeom prst="rect">
            <a:avLst/>
          </a:prstGeom>
          <a:solidFill>
            <a:schemeClr val="accent1"/>
          </a:solidFill>
          <a:ln cap="flat" cmpd="sng" w="381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p2"/>
          <p:cNvSpPr/>
          <p:nvPr/>
        </p:nvSpPr>
        <p:spPr>
          <a:xfrm>
            <a:off x="2863038" y="1594563"/>
            <a:ext cx="360000" cy="360000"/>
          </a:xfrm>
          <a:prstGeom prst="rect">
            <a:avLst/>
          </a:prstGeom>
          <a:solidFill>
            <a:schemeClr val="accent1"/>
          </a:solidFill>
          <a:ln cap="flat" cmpd="sng" w="381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Google Shape;27;p2"/>
          <p:cNvSpPr/>
          <p:nvPr/>
        </p:nvSpPr>
        <p:spPr>
          <a:xfrm>
            <a:off x="3301213" y="1594563"/>
            <a:ext cx="360000" cy="360000"/>
          </a:xfrm>
          <a:prstGeom prst="rect">
            <a:avLst/>
          </a:prstGeom>
          <a:solidFill>
            <a:schemeClr val="accent1"/>
          </a:solidFill>
          <a:ln cap="flat" cmpd="sng" w="381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Google Shape;28;p2"/>
          <p:cNvSpPr/>
          <p:nvPr/>
        </p:nvSpPr>
        <p:spPr>
          <a:xfrm>
            <a:off x="2935038" y="1666563"/>
            <a:ext cx="216000" cy="216000"/>
          </a:xfrm>
          <a:prstGeom prst="frame">
            <a:avLst>
              <a:gd fmla="val 12500" name="adj1"/>
            </a:avLst>
          </a:prstGeom>
          <a:solidFill>
            <a:schemeClr val="dk2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Google Shape;29;p2"/>
          <p:cNvSpPr/>
          <p:nvPr/>
        </p:nvSpPr>
        <p:spPr>
          <a:xfrm>
            <a:off x="3356813" y="1841500"/>
            <a:ext cx="248400" cy="28800"/>
          </a:xfrm>
          <a:prstGeom prst="roundRect">
            <a:avLst>
              <a:gd fmla="val 50000" name="adj"/>
            </a:avLst>
          </a:prstGeom>
          <a:solidFill>
            <a:schemeClr val="dk2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0" name="Google Shape;30;p2"/>
          <p:cNvGrpSpPr/>
          <p:nvPr/>
        </p:nvGrpSpPr>
        <p:grpSpPr>
          <a:xfrm>
            <a:off x="2506772" y="1681750"/>
            <a:ext cx="196183" cy="196183"/>
            <a:chOff x="2205255" y="-492150"/>
            <a:chExt cx="196183" cy="196183"/>
          </a:xfrm>
        </p:grpSpPr>
        <p:sp>
          <p:nvSpPr>
            <p:cNvPr id="31" name="Google Shape;31;p2"/>
            <p:cNvSpPr/>
            <p:nvPr/>
          </p:nvSpPr>
          <p:spPr>
            <a:xfrm rot="2702936">
              <a:off x="2179143" y="-408484"/>
              <a:ext cx="248407" cy="28850"/>
            </a:xfrm>
            <a:prstGeom prst="roundRect">
              <a:avLst>
                <a:gd fmla="val 50000" name="adj"/>
              </a:avLst>
            </a:prstGeom>
            <a:solidFill>
              <a:schemeClr val="dk2"/>
            </a:solidFill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Google Shape;32;p2"/>
            <p:cNvSpPr/>
            <p:nvPr/>
          </p:nvSpPr>
          <p:spPr>
            <a:xfrm rot="8102936">
              <a:off x="2179143" y="-408484"/>
              <a:ext cx="248407" cy="28850"/>
            </a:xfrm>
            <a:prstGeom prst="roundRect">
              <a:avLst>
                <a:gd fmla="val 50000" name="adj"/>
              </a:avLst>
            </a:prstGeom>
            <a:solidFill>
              <a:schemeClr val="dk2"/>
            </a:solidFill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3" name="Google Shape;33;p2"/>
          <p:cNvGrpSpPr/>
          <p:nvPr/>
        </p:nvGrpSpPr>
        <p:grpSpPr>
          <a:xfrm>
            <a:off x="11055475" y="5578813"/>
            <a:ext cx="941400" cy="706475"/>
            <a:chOff x="9799675" y="3601413"/>
            <a:chExt cx="941400" cy="706475"/>
          </a:xfrm>
        </p:grpSpPr>
        <p:sp>
          <p:nvSpPr>
            <p:cNvPr id="34" name="Google Shape;34;p2"/>
            <p:cNvSpPr/>
            <p:nvPr/>
          </p:nvSpPr>
          <p:spPr>
            <a:xfrm>
              <a:off x="9878225" y="3601413"/>
              <a:ext cx="360000" cy="360000"/>
            </a:xfrm>
            <a:prstGeom prst="round2SameRect">
              <a:avLst>
                <a:gd fmla="val 16667" name="adj1"/>
                <a:gd fmla="val 0" name="adj2"/>
              </a:avLst>
            </a:prstGeom>
            <a:solidFill>
              <a:schemeClr val="accent1"/>
            </a:solidFill>
            <a:ln cap="flat" cmpd="sng" w="38100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9799675" y="3673388"/>
              <a:ext cx="941400" cy="634500"/>
            </a:xfrm>
            <a:prstGeom prst="roundRect">
              <a:avLst>
                <a:gd fmla="val 9522" name="adj"/>
              </a:avLst>
            </a:prstGeom>
            <a:solidFill>
              <a:schemeClr val="accent1"/>
            </a:solidFill>
            <a:ln cap="flat" cmpd="sng" w="38100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6" name="Google Shape;36;p2"/>
          <p:cNvGrpSpPr/>
          <p:nvPr/>
        </p:nvGrpSpPr>
        <p:grpSpPr>
          <a:xfrm>
            <a:off x="2506772" y="5245072"/>
            <a:ext cx="719170" cy="701656"/>
            <a:chOff x="7044125" y="4266813"/>
            <a:chExt cx="1967095" cy="1919189"/>
          </a:xfrm>
        </p:grpSpPr>
        <p:sp>
          <p:nvSpPr>
            <p:cNvPr id="37" name="Google Shape;37;p2"/>
            <p:cNvSpPr/>
            <p:nvPr/>
          </p:nvSpPr>
          <p:spPr>
            <a:xfrm>
              <a:off x="7271874" y="4466242"/>
              <a:ext cx="495300" cy="507900"/>
            </a:xfrm>
            <a:prstGeom prst="ellipse">
              <a:avLst/>
            </a:prstGeom>
            <a:solidFill>
              <a:srgbClr val="EAEAE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7780013" y="4266813"/>
              <a:ext cx="495300" cy="507900"/>
            </a:xfrm>
            <a:prstGeom prst="ellipse">
              <a:avLst/>
            </a:prstGeom>
            <a:solidFill>
              <a:srgbClr val="EAEAE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8288165" y="4474492"/>
              <a:ext cx="495300" cy="507900"/>
            </a:xfrm>
            <a:prstGeom prst="ellipse">
              <a:avLst/>
            </a:prstGeom>
            <a:solidFill>
              <a:srgbClr val="D9D9D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8515920" y="4982390"/>
              <a:ext cx="495300" cy="507900"/>
            </a:xfrm>
            <a:prstGeom prst="ellipse">
              <a:avLst/>
            </a:prstGeom>
            <a:solidFill>
              <a:srgbClr val="CCCCC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8288181" y="5498557"/>
              <a:ext cx="495300" cy="507900"/>
            </a:xfrm>
            <a:prstGeom prst="ellipse">
              <a:avLst/>
            </a:prstGeom>
            <a:solidFill>
              <a:srgbClr val="B7B7B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7780013" y="5678102"/>
              <a:ext cx="495300" cy="507900"/>
            </a:xfrm>
            <a:prstGeom prst="ellipse">
              <a:avLst/>
            </a:prstGeom>
            <a:solidFill>
              <a:srgbClr val="99999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7271880" y="5498539"/>
              <a:ext cx="495300" cy="507900"/>
            </a:xfrm>
            <a:prstGeom prst="ellipse">
              <a:avLst/>
            </a:prstGeom>
            <a:solidFill>
              <a:srgbClr val="66666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7044125" y="4982408"/>
              <a:ext cx="495300" cy="507900"/>
            </a:xfrm>
            <a:prstGeom prst="ellipse">
              <a:avLst/>
            </a:prstGeom>
            <a:solidFill>
              <a:srgbClr val="43434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5" name="Google Shape;45;p2"/>
          <p:cNvSpPr/>
          <p:nvPr/>
        </p:nvSpPr>
        <p:spPr>
          <a:xfrm>
            <a:off x="3054119" y="5771400"/>
            <a:ext cx="513894" cy="513894"/>
          </a:xfrm>
          <a:custGeom>
            <a:rect b="b" l="l" r="r" t="t"/>
            <a:pathLst>
              <a:path extrusionOk="0" h="7441" w="7441">
                <a:moveTo>
                  <a:pt x="232" y="1"/>
                </a:moveTo>
                <a:cubicBezTo>
                  <a:pt x="107" y="1"/>
                  <a:pt x="0" y="108"/>
                  <a:pt x="0" y="233"/>
                </a:cubicBezTo>
                <a:cubicBezTo>
                  <a:pt x="0" y="268"/>
                  <a:pt x="18" y="286"/>
                  <a:pt x="18" y="304"/>
                </a:cubicBezTo>
                <a:lnTo>
                  <a:pt x="2284" y="7138"/>
                </a:lnTo>
                <a:cubicBezTo>
                  <a:pt x="2327" y="7237"/>
                  <a:pt x="2415" y="7291"/>
                  <a:pt x="2512" y="7291"/>
                </a:cubicBezTo>
                <a:cubicBezTo>
                  <a:pt x="2537" y="7291"/>
                  <a:pt x="2562" y="7288"/>
                  <a:pt x="2588" y="7280"/>
                </a:cubicBezTo>
                <a:cubicBezTo>
                  <a:pt x="2641" y="7263"/>
                  <a:pt x="2695" y="7209"/>
                  <a:pt x="2730" y="7138"/>
                </a:cubicBezTo>
                <a:lnTo>
                  <a:pt x="3587" y="4765"/>
                </a:lnTo>
                <a:lnTo>
                  <a:pt x="6263" y="7441"/>
                </a:lnTo>
                <a:lnTo>
                  <a:pt x="7441" y="6263"/>
                </a:lnTo>
                <a:lnTo>
                  <a:pt x="4764" y="3587"/>
                </a:lnTo>
                <a:lnTo>
                  <a:pt x="7137" y="2731"/>
                </a:lnTo>
                <a:cubicBezTo>
                  <a:pt x="7262" y="2677"/>
                  <a:pt x="7316" y="2552"/>
                  <a:pt x="7280" y="2427"/>
                </a:cubicBezTo>
                <a:cubicBezTo>
                  <a:pt x="7262" y="2374"/>
                  <a:pt x="7191" y="2302"/>
                  <a:pt x="7137" y="2284"/>
                </a:cubicBezTo>
                <a:lnTo>
                  <a:pt x="304" y="18"/>
                </a:lnTo>
                <a:cubicBezTo>
                  <a:pt x="286" y="1"/>
                  <a:pt x="250" y="1"/>
                  <a:pt x="232" y="1"/>
                </a:cubicBezTo>
                <a:close/>
              </a:path>
            </a:pathLst>
          </a:custGeom>
          <a:solidFill>
            <a:schemeClr val="accent1"/>
          </a:solidFill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46;p2"/>
          <p:cNvSpPr txBox="1"/>
          <p:nvPr>
            <p:ph type="ctrTitle"/>
          </p:nvPr>
        </p:nvSpPr>
        <p:spPr>
          <a:xfrm>
            <a:off x="2935050" y="2828050"/>
            <a:ext cx="6187200" cy="2501700"/>
          </a:xfrm>
          <a:prstGeom prst="rect">
            <a:avLst/>
          </a:prstGeom>
          <a:noFill/>
          <a:ln>
            <a:noFill/>
          </a:ln>
        </p:spPr>
        <p:txBody>
          <a:bodyPr anchorCtr="0" anchor="b" bIns="121900" lIns="121900" spcFirstLastPara="1" rIns="121900" wrap="square" tIns="121900">
            <a:noAutofit/>
          </a:bodyPr>
          <a:lstStyle>
            <a:lvl1pPr lv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2pPr>
            <a:lvl3pPr lvl="2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3pPr>
            <a:lvl4pPr lvl="3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4pPr>
            <a:lvl5pPr lvl="4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5pPr>
            <a:lvl6pPr lvl="5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6pPr>
            <a:lvl7pPr lvl="6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7pPr>
            <a:lvl8pPr lvl="7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8pPr>
            <a:lvl9pPr lvl="8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9pPr>
          </a:lstStyle>
          <a:p/>
        </p:txBody>
      </p:sp>
      <p:sp>
        <p:nvSpPr>
          <p:cNvPr id="47" name="Google Shape;47;p2"/>
          <p:cNvSpPr txBox="1"/>
          <p:nvPr>
            <p:ph idx="12" type="sldNum"/>
          </p:nvPr>
        </p:nvSpPr>
        <p:spPr>
          <a:xfrm>
            <a:off x="11296726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pSp>
        <p:nvGrpSpPr>
          <p:cNvPr id="48" name="Google Shape;48;p2"/>
          <p:cNvGrpSpPr/>
          <p:nvPr/>
        </p:nvGrpSpPr>
        <p:grpSpPr>
          <a:xfrm>
            <a:off x="9986763" y="5578813"/>
            <a:ext cx="941400" cy="706475"/>
            <a:chOff x="9799675" y="3601413"/>
            <a:chExt cx="941400" cy="706475"/>
          </a:xfrm>
        </p:grpSpPr>
        <p:sp>
          <p:nvSpPr>
            <p:cNvPr id="49" name="Google Shape;49;p2"/>
            <p:cNvSpPr/>
            <p:nvPr/>
          </p:nvSpPr>
          <p:spPr>
            <a:xfrm>
              <a:off x="9878225" y="3601413"/>
              <a:ext cx="360000" cy="360000"/>
            </a:xfrm>
            <a:prstGeom prst="round2SameRect">
              <a:avLst>
                <a:gd fmla="val 16667" name="adj1"/>
                <a:gd fmla="val 0" name="adj2"/>
              </a:avLst>
            </a:prstGeom>
            <a:solidFill>
              <a:schemeClr val="accent1"/>
            </a:solidFill>
            <a:ln cap="flat" cmpd="sng" w="38100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9799675" y="3673388"/>
              <a:ext cx="941400" cy="634500"/>
            </a:xfrm>
            <a:prstGeom prst="roundRect">
              <a:avLst>
                <a:gd fmla="val 9522" name="adj"/>
              </a:avLst>
            </a:prstGeom>
            <a:solidFill>
              <a:schemeClr val="accent1"/>
            </a:solidFill>
            <a:ln cap="flat" cmpd="sng" w="38100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1" name="Google Shape;51;p2"/>
          <p:cNvSpPr/>
          <p:nvPr/>
        </p:nvSpPr>
        <p:spPr>
          <a:xfrm>
            <a:off x="79925" y="0"/>
            <a:ext cx="248400" cy="12468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11"/>
          <p:cNvSpPr txBox="1"/>
          <p:nvPr>
            <p:ph idx="1" type="body"/>
          </p:nvPr>
        </p:nvSpPr>
        <p:spPr>
          <a:xfrm>
            <a:off x="415604" y="5640767"/>
            <a:ext cx="7998600" cy="806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</a:lstStyle>
          <a:p/>
        </p:txBody>
      </p:sp>
      <p:sp>
        <p:nvSpPr>
          <p:cNvPr id="264" name="Google Shape;264;p11"/>
          <p:cNvSpPr txBox="1"/>
          <p:nvPr>
            <p:ph idx="12" type="sldNum"/>
          </p:nvPr>
        </p:nvSpPr>
        <p:spPr>
          <a:xfrm>
            <a:off x="11296726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65" name="Google Shape;265;p11"/>
          <p:cNvSpPr/>
          <p:nvPr/>
        </p:nvSpPr>
        <p:spPr>
          <a:xfrm>
            <a:off x="0" y="0"/>
            <a:ext cx="12192000" cy="513900"/>
          </a:xfrm>
          <a:prstGeom prst="rect">
            <a:avLst/>
          </a:prstGeom>
          <a:solidFill>
            <a:srgbClr val="F3F3F3"/>
          </a:solidFill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6" name="Google Shape;266;p11"/>
          <p:cNvSpPr/>
          <p:nvPr/>
        </p:nvSpPr>
        <p:spPr>
          <a:xfrm>
            <a:off x="91288" y="71538"/>
            <a:ext cx="360000" cy="360000"/>
          </a:xfrm>
          <a:prstGeom prst="rect">
            <a:avLst/>
          </a:prstGeom>
          <a:solidFill>
            <a:srgbClr val="F3F3F3"/>
          </a:solidFill>
          <a:ln cap="flat" cmpd="sng" w="381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7" name="Google Shape;267;p11"/>
          <p:cNvSpPr/>
          <p:nvPr/>
        </p:nvSpPr>
        <p:spPr>
          <a:xfrm>
            <a:off x="529463" y="71538"/>
            <a:ext cx="360000" cy="360000"/>
          </a:xfrm>
          <a:prstGeom prst="rect">
            <a:avLst/>
          </a:prstGeom>
          <a:solidFill>
            <a:srgbClr val="F3F3F3"/>
          </a:solidFill>
          <a:ln cap="flat" cmpd="sng" w="381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8" name="Google Shape;268;p11"/>
          <p:cNvSpPr/>
          <p:nvPr/>
        </p:nvSpPr>
        <p:spPr>
          <a:xfrm>
            <a:off x="967638" y="71538"/>
            <a:ext cx="360000" cy="360000"/>
          </a:xfrm>
          <a:prstGeom prst="rect">
            <a:avLst/>
          </a:prstGeom>
          <a:solidFill>
            <a:srgbClr val="F3F3F3"/>
          </a:solidFill>
          <a:ln cap="flat" cmpd="sng" w="381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9" name="Google Shape;269;p11"/>
          <p:cNvSpPr/>
          <p:nvPr/>
        </p:nvSpPr>
        <p:spPr>
          <a:xfrm>
            <a:off x="601463" y="143538"/>
            <a:ext cx="216000" cy="216000"/>
          </a:xfrm>
          <a:prstGeom prst="frame">
            <a:avLst>
              <a:gd fmla="val 12500" name="adj1"/>
            </a:avLst>
          </a:prstGeom>
          <a:solidFill>
            <a:schemeClr val="dk2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0" name="Google Shape;270;p11"/>
          <p:cNvSpPr/>
          <p:nvPr/>
        </p:nvSpPr>
        <p:spPr>
          <a:xfrm>
            <a:off x="1023238" y="318475"/>
            <a:ext cx="248400" cy="28800"/>
          </a:xfrm>
          <a:prstGeom prst="roundRect">
            <a:avLst>
              <a:gd fmla="val 50000" name="adj"/>
            </a:avLst>
          </a:prstGeom>
          <a:solidFill>
            <a:schemeClr val="dk2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71" name="Google Shape;271;p11"/>
          <p:cNvGrpSpPr/>
          <p:nvPr/>
        </p:nvGrpSpPr>
        <p:grpSpPr>
          <a:xfrm>
            <a:off x="173197" y="158725"/>
            <a:ext cx="196183" cy="196183"/>
            <a:chOff x="2205255" y="-492150"/>
            <a:chExt cx="196183" cy="196183"/>
          </a:xfrm>
        </p:grpSpPr>
        <p:sp>
          <p:nvSpPr>
            <p:cNvPr id="272" name="Google Shape;272;p11"/>
            <p:cNvSpPr/>
            <p:nvPr/>
          </p:nvSpPr>
          <p:spPr>
            <a:xfrm rot="2702936">
              <a:off x="2179143" y="-408484"/>
              <a:ext cx="248407" cy="28850"/>
            </a:xfrm>
            <a:prstGeom prst="roundRect">
              <a:avLst>
                <a:gd fmla="val 50000" name="adj"/>
              </a:avLst>
            </a:prstGeom>
            <a:solidFill>
              <a:schemeClr val="dk2"/>
            </a:solidFill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3" name="Google Shape;273;p11"/>
            <p:cNvSpPr/>
            <p:nvPr/>
          </p:nvSpPr>
          <p:spPr>
            <a:xfrm rot="8102936">
              <a:off x="2179143" y="-408484"/>
              <a:ext cx="248407" cy="28850"/>
            </a:xfrm>
            <a:prstGeom prst="roundRect">
              <a:avLst>
                <a:gd fmla="val 50000" name="adj"/>
              </a:avLst>
            </a:prstGeom>
            <a:solidFill>
              <a:schemeClr val="dk2"/>
            </a:solidFill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5" name="Google Shape;275;p12"/>
          <p:cNvGraphicFramePr/>
          <p:nvPr/>
        </p:nvGraphicFramePr>
        <p:xfrm>
          <a:off x="9393125" y="-1689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{75D27877-10FC-4E7C-8D72-92E2CF3F803D}</a:tableStyleId>
              </a:tblPr>
              <a:tblGrid>
                <a:gridCol w="382850"/>
                <a:gridCol w="382850"/>
                <a:gridCol w="382850"/>
                <a:gridCol w="382850"/>
                <a:gridCol w="382850"/>
                <a:gridCol w="382850"/>
                <a:gridCol w="382850"/>
                <a:gridCol w="382850"/>
              </a:tblGrid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276" name="Google Shape;276;p12"/>
          <p:cNvGraphicFramePr/>
          <p:nvPr/>
        </p:nvGraphicFramePr>
        <p:xfrm>
          <a:off x="-152925" y="42528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{75D27877-10FC-4E7C-8D72-92E2CF3F803D}</a:tableStyleId>
              </a:tblPr>
              <a:tblGrid>
                <a:gridCol w="382850"/>
                <a:gridCol w="382850"/>
                <a:gridCol w="382850"/>
                <a:gridCol w="382850"/>
                <a:gridCol w="382850"/>
                <a:gridCol w="382850"/>
              </a:tblGrid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277" name="Google Shape;277;p12"/>
          <p:cNvSpPr/>
          <p:nvPr/>
        </p:nvSpPr>
        <p:spPr>
          <a:xfrm>
            <a:off x="183800" y="213850"/>
            <a:ext cx="10383300" cy="4883400"/>
          </a:xfrm>
          <a:prstGeom prst="rect">
            <a:avLst/>
          </a:prstGeom>
          <a:solidFill>
            <a:schemeClr val="accent1"/>
          </a:solidFill>
          <a:ln cap="flat" cmpd="sng" w="381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8" name="Google Shape;278;p12"/>
          <p:cNvSpPr/>
          <p:nvPr/>
        </p:nvSpPr>
        <p:spPr>
          <a:xfrm>
            <a:off x="200222" y="223925"/>
            <a:ext cx="10383300" cy="513900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9" name="Google Shape;279;p12"/>
          <p:cNvSpPr/>
          <p:nvPr/>
        </p:nvSpPr>
        <p:spPr>
          <a:xfrm>
            <a:off x="277475" y="295463"/>
            <a:ext cx="360000" cy="360000"/>
          </a:xfrm>
          <a:prstGeom prst="rect">
            <a:avLst/>
          </a:prstGeom>
          <a:solidFill>
            <a:schemeClr val="accent1"/>
          </a:solidFill>
          <a:ln cap="flat" cmpd="sng" w="381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0" name="Google Shape;280;p12"/>
          <p:cNvSpPr/>
          <p:nvPr/>
        </p:nvSpPr>
        <p:spPr>
          <a:xfrm>
            <a:off x="715650" y="295463"/>
            <a:ext cx="360000" cy="360000"/>
          </a:xfrm>
          <a:prstGeom prst="rect">
            <a:avLst/>
          </a:prstGeom>
          <a:solidFill>
            <a:schemeClr val="accent1"/>
          </a:solidFill>
          <a:ln cap="flat" cmpd="sng" w="381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1" name="Google Shape;281;p12"/>
          <p:cNvSpPr/>
          <p:nvPr/>
        </p:nvSpPr>
        <p:spPr>
          <a:xfrm>
            <a:off x="1153825" y="295463"/>
            <a:ext cx="360000" cy="360000"/>
          </a:xfrm>
          <a:prstGeom prst="rect">
            <a:avLst/>
          </a:prstGeom>
          <a:solidFill>
            <a:schemeClr val="accent1"/>
          </a:solidFill>
          <a:ln cap="flat" cmpd="sng" w="381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2" name="Google Shape;282;p12"/>
          <p:cNvSpPr/>
          <p:nvPr/>
        </p:nvSpPr>
        <p:spPr>
          <a:xfrm>
            <a:off x="787650" y="367463"/>
            <a:ext cx="216000" cy="216000"/>
          </a:xfrm>
          <a:prstGeom prst="frame">
            <a:avLst>
              <a:gd fmla="val 12500" name="adj1"/>
            </a:avLst>
          </a:prstGeom>
          <a:solidFill>
            <a:schemeClr val="dk2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3" name="Google Shape;283;p12"/>
          <p:cNvSpPr/>
          <p:nvPr/>
        </p:nvSpPr>
        <p:spPr>
          <a:xfrm>
            <a:off x="1209425" y="542400"/>
            <a:ext cx="248400" cy="28800"/>
          </a:xfrm>
          <a:prstGeom prst="roundRect">
            <a:avLst>
              <a:gd fmla="val 50000" name="adj"/>
            </a:avLst>
          </a:prstGeom>
          <a:solidFill>
            <a:schemeClr val="dk2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84" name="Google Shape;284;p12"/>
          <p:cNvGrpSpPr/>
          <p:nvPr/>
        </p:nvGrpSpPr>
        <p:grpSpPr>
          <a:xfrm>
            <a:off x="359384" y="382650"/>
            <a:ext cx="196183" cy="196183"/>
            <a:chOff x="2205255" y="-492150"/>
            <a:chExt cx="196183" cy="196183"/>
          </a:xfrm>
        </p:grpSpPr>
        <p:sp>
          <p:nvSpPr>
            <p:cNvPr id="285" name="Google Shape;285;p12"/>
            <p:cNvSpPr/>
            <p:nvPr/>
          </p:nvSpPr>
          <p:spPr>
            <a:xfrm rot="2702936">
              <a:off x="2179143" y="-408484"/>
              <a:ext cx="248407" cy="28850"/>
            </a:xfrm>
            <a:prstGeom prst="roundRect">
              <a:avLst>
                <a:gd fmla="val 50000" name="adj"/>
              </a:avLst>
            </a:prstGeom>
            <a:solidFill>
              <a:schemeClr val="dk2"/>
            </a:solidFill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6" name="Google Shape;286;p12"/>
            <p:cNvSpPr/>
            <p:nvPr/>
          </p:nvSpPr>
          <p:spPr>
            <a:xfrm rot="8102936">
              <a:off x="2179143" y="-408484"/>
              <a:ext cx="248407" cy="28850"/>
            </a:xfrm>
            <a:prstGeom prst="roundRect">
              <a:avLst>
                <a:gd fmla="val 50000" name="adj"/>
              </a:avLst>
            </a:prstGeom>
            <a:solidFill>
              <a:schemeClr val="dk2"/>
            </a:solidFill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87" name="Google Shape;287;p12"/>
          <p:cNvSpPr/>
          <p:nvPr/>
        </p:nvSpPr>
        <p:spPr>
          <a:xfrm>
            <a:off x="1190575" y="1284350"/>
            <a:ext cx="10366800" cy="5331900"/>
          </a:xfrm>
          <a:prstGeom prst="rect">
            <a:avLst/>
          </a:prstGeom>
          <a:solidFill>
            <a:schemeClr val="dk2"/>
          </a:solidFill>
          <a:ln cap="flat" cmpd="sng" w="381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8" name="Google Shape;288;p12"/>
          <p:cNvSpPr/>
          <p:nvPr/>
        </p:nvSpPr>
        <p:spPr>
          <a:xfrm>
            <a:off x="1190574" y="1294425"/>
            <a:ext cx="10366800" cy="513900"/>
          </a:xfrm>
          <a:prstGeom prst="rect">
            <a:avLst/>
          </a:prstGeom>
          <a:solidFill>
            <a:srgbClr val="F3F3F3"/>
          </a:solidFill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9" name="Google Shape;289;p12"/>
          <p:cNvSpPr/>
          <p:nvPr/>
        </p:nvSpPr>
        <p:spPr>
          <a:xfrm>
            <a:off x="1281863" y="1365963"/>
            <a:ext cx="360000" cy="360000"/>
          </a:xfrm>
          <a:prstGeom prst="rect">
            <a:avLst/>
          </a:prstGeom>
          <a:solidFill>
            <a:srgbClr val="F3F3F3"/>
          </a:solidFill>
          <a:ln cap="flat" cmpd="sng" w="381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0" name="Google Shape;290;p12"/>
          <p:cNvSpPr/>
          <p:nvPr/>
        </p:nvSpPr>
        <p:spPr>
          <a:xfrm>
            <a:off x="1720038" y="1365963"/>
            <a:ext cx="360000" cy="360000"/>
          </a:xfrm>
          <a:prstGeom prst="rect">
            <a:avLst/>
          </a:prstGeom>
          <a:solidFill>
            <a:srgbClr val="F3F3F3"/>
          </a:solidFill>
          <a:ln cap="flat" cmpd="sng" w="381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1" name="Google Shape;291;p12"/>
          <p:cNvSpPr/>
          <p:nvPr/>
        </p:nvSpPr>
        <p:spPr>
          <a:xfrm>
            <a:off x="2158213" y="1365963"/>
            <a:ext cx="360000" cy="360000"/>
          </a:xfrm>
          <a:prstGeom prst="rect">
            <a:avLst/>
          </a:prstGeom>
          <a:solidFill>
            <a:srgbClr val="F3F3F3"/>
          </a:solidFill>
          <a:ln cap="flat" cmpd="sng" w="381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2" name="Google Shape;292;p12"/>
          <p:cNvSpPr/>
          <p:nvPr/>
        </p:nvSpPr>
        <p:spPr>
          <a:xfrm>
            <a:off x="1792038" y="1437963"/>
            <a:ext cx="216000" cy="216000"/>
          </a:xfrm>
          <a:prstGeom prst="frame">
            <a:avLst>
              <a:gd fmla="val 12500" name="adj1"/>
            </a:avLst>
          </a:prstGeom>
          <a:solidFill>
            <a:schemeClr val="dk2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3" name="Google Shape;293;p12"/>
          <p:cNvSpPr/>
          <p:nvPr/>
        </p:nvSpPr>
        <p:spPr>
          <a:xfrm>
            <a:off x="2213813" y="1612900"/>
            <a:ext cx="248400" cy="28800"/>
          </a:xfrm>
          <a:prstGeom prst="roundRect">
            <a:avLst>
              <a:gd fmla="val 50000" name="adj"/>
            </a:avLst>
          </a:prstGeom>
          <a:solidFill>
            <a:schemeClr val="dk2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94" name="Google Shape;294;p12"/>
          <p:cNvGrpSpPr/>
          <p:nvPr/>
        </p:nvGrpSpPr>
        <p:grpSpPr>
          <a:xfrm>
            <a:off x="1363771" y="1453150"/>
            <a:ext cx="196183" cy="196183"/>
            <a:chOff x="2205255" y="-492150"/>
            <a:chExt cx="196183" cy="196183"/>
          </a:xfrm>
        </p:grpSpPr>
        <p:sp>
          <p:nvSpPr>
            <p:cNvPr id="295" name="Google Shape;295;p12"/>
            <p:cNvSpPr/>
            <p:nvPr/>
          </p:nvSpPr>
          <p:spPr>
            <a:xfrm rot="2702936">
              <a:off x="2179143" y="-408484"/>
              <a:ext cx="248407" cy="28850"/>
            </a:xfrm>
            <a:prstGeom prst="roundRect">
              <a:avLst>
                <a:gd fmla="val 50000" name="adj"/>
              </a:avLst>
            </a:prstGeom>
            <a:solidFill>
              <a:schemeClr val="dk2"/>
            </a:solidFill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6" name="Google Shape;296;p12"/>
            <p:cNvSpPr/>
            <p:nvPr/>
          </p:nvSpPr>
          <p:spPr>
            <a:xfrm rot="8102936">
              <a:off x="2179143" y="-408484"/>
              <a:ext cx="248407" cy="28850"/>
            </a:xfrm>
            <a:prstGeom prst="roundRect">
              <a:avLst>
                <a:gd fmla="val 50000" name="adj"/>
              </a:avLst>
            </a:prstGeom>
            <a:solidFill>
              <a:schemeClr val="dk2"/>
            </a:solidFill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97" name="Google Shape;297;p12"/>
          <p:cNvSpPr txBox="1"/>
          <p:nvPr>
            <p:ph type="title"/>
          </p:nvPr>
        </p:nvSpPr>
        <p:spPr>
          <a:xfrm>
            <a:off x="1715851" y="246125"/>
            <a:ext cx="98382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800"/>
              <a:buNone/>
              <a:defRPr sz="1800">
                <a:solidFill>
                  <a:srgbClr val="F3F3F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298" name="Google Shape;298;p12"/>
          <p:cNvSpPr txBox="1"/>
          <p:nvPr>
            <p:ph idx="12" type="sldNum"/>
          </p:nvPr>
        </p:nvSpPr>
        <p:spPr>
          <a:xfrm>
            <a:off x="11307376" y="6091597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meline or process">
  <p:cSld name="BLANK_4"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13"/>
          <p:cNvSpPr txBox="1"/>
          <p:nvPr>
            <p:ph idx="12" type="sldNum"/>
          </p:nvPr>
        </p:nvSpPr>
        <p:spPr>
          <a:xfrm>
            <a:off x="10813718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01" name="Google Shape;301;p13"/>
          <p:cNvSpPr txBox="1"/>
          <p:nvPr>
            <p:ph type="title"/>
          </p:nvPr>
        </p:nvSpPr>
        <p:spPr>
          <a:xfrm>
            <a:off x="415604" y="593367"/>
            <a:ext cx="113610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302" name="Google Shape;302;p13"/>
          <p:cNvSpPr txBox="1"/>
          <p:nvPr>
            <p:ph idx="1" type="body"/>
          </p:nvPr>
        </p:nvSpPr>
        <p:spPr>
          <a:xfrm>
            <a:off x="408738" y="3107809"/>
            <a:ext cx="2179500" cy="32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>
            <a:lvl1pPr indent="-3492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indent="-381000" lvl="1" marL="9144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2400"/>
              <a:buChar char="■"/>
              <a:defRPr/>
            </a:lvl3pPr>
            <a:lvl4pPr indent="-381000" lvl="3" marL="18288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2400"/>
              <a:buChar char="●"/>
              <a:defRPr/>
            </a:lvl4pPr>
            <a:lvl5pPr indent="-381000" lvl="4" marL="22860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2400"/>
              <a:buChar char="○"/>
              <a:defRPr/>
            </a:lvl5pPr>
            <a:lvl6pPr indent="-381000" lvl="5" marL="2743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2400"/>
              <a:buChar char="■"/>
              <a:defRPr/>
            </a:lvl6pPr>
            <a:lvl7pPr indent="-381000" lvl="6" marL="32004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2400"/>
              <a:buChar char="●"/>
              <a:defRPr/>
            </a:lvl7pPr>
            <a:lvl8pPr indent="-381000" lvl="7" marL="36576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2400"/>
              <a:buChar char="○"/>
              <a:defRPr/>
            </a:lvl8pPr>
            <a:lvl9pPr indent="-381000" lvl="8" marL="4114800" algn="l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SzPts val="2400"/>
              <a:buChar char="■"/>
              <a:defRPr/>
            </a:lvl9pPr>
          </a:lstStyle>
          <a:p/>
        </p:txBody>
      </p:sp>
      <p:sp>
        <p:nvSpPr>
          <p:cNvPr id="303" name="Google Shape;303;p13"/>
          <p:cNvSpPr txBox="1"/>
          <p:nvPr>
            <p:ph idx="2" type="subTitle"/>
          </p:nvPr>
        </p:nvSpPr>
        <p:spPr>
          <a:xfrm>
            <a:off x="408738" y="2385333"/>
            <a:ext cx="2179500" cy="62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>
            <a:lvl1pPr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b="1" sz="3200"/>
            </a:lvl1pPr>
            <a:lvl2pPr lvl="1" algn="ctr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2400"/>
              <a:buNone/>
              <a:defRPr b="1" sz="3200"/>
            </a:lvl2pPr>
            <a:lvl3pPr lvl="2" algn="ctr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2400"/>
              <a:buNone/>
              <a:defRPr b="1" sz="3200"/>
            </a:lvl3pPr>
            <a:lvl4pPr lvl="3" algn="ctr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2400"/>
              <a:buNone/>
              <a:defRPr b="1" sz="3200"/>
            </a:lvl4pPr>
            <a:lvl5pPr lvl="4" algn="ctr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2400"/>
              <a:buNone/>
              <a:defRPr b="1" sz="3200"/>
            </a:lvl5pPr>
            <a:lvl6pPr lvl="5" algn="ctr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2400"/>
              <a:buNone/>
              <a:defRPr b="1" sz="3200"/>
            </a:lvl6pPr>
            <a:lvl7pPr lvl="6" algn="ctr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2400"/>
              <a:buNone/>
              <a:defRPr b="1" sz="3200"/>
            </a:lvl7pPr>
            <a:lvl8pPr lvl="7" algn="ctr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2400"/>
              <a:buNone/>
              <a:defRPr b="1" sz="3200"/>
            </a:lvl8pPr>
            <a:lvl9pPr lvl="8" algn="ctr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SzPts val="2400"/>
              <a:buNone/>
              <a:defRPr b="1" sz="3200"/>
            </a:lvl9pPr>
          </a:lstStyle>
          <a:p/>
        </p:txBody>
      </p:sp>
      <p:sp>
        <p:nvSpPr>
          <p:cNvPr id="304" name="Google Shape;304;p13"/>
          <p:cNvSpPr txBox="1"/>
          <p:nvPr>
            <p:ph idx="3" type="body"/>
          </p:nvPr>
        </p:nvSpPr>
        <p:spPr>
          <a:xfrm>
            <a:off x="2727301" y="3107809"/>
            <a:ext cx="2179500" cy="32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>
            <a:lvl1pPr indent="-3492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indent="-381000" lvl="1" marL="9144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2400"/>
              <a:buChar char="■"/>
              <a:defRPr/>
            </a:lvl3pPr>
            <a:lvl4pPr indent="-381000" lvl="3" marL="18288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2400"/>
              <a:buChar char="●"/>
              <a:defRPr/>
            </a:lvl4pPr>
            <a:lvl5pPr indent="-381000" lvl="4" marL="22860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2400"/>
              <a:buChar char="○"/>
              <a:defRPr/>
            </a:lvl5pPr>
            <a:lvl6pPr indent="-381000" lvl="5" marL="2743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2400"/>
              <a:buChar char="■"/>
              <a:defRPr/>
            </a:lvl6pPr>
            <a:lvl7pPr indent="-381000" lvl="6" marL="32004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2400"/>
              <a:buChar char="●"/>
              <a:defRPr/>
            </a:lvl7pPr>
            <a:lvl8pPr indent="-381000" lvl="7" marL="36576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2400"/>
              <a:buChar char="○"/>
              <a:defRPr/>
            </a:lvl8pPr>
            <a:lvl9pPr indent="-381000" lvl="8" marL="4114800" algn="l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SzPts val="2400"/>
              <a:buChar char="■"/>
              <a:defRPr/>
            </a:lvl9pPr>
          </a:lstStyle>
          <a:p/>
        </p:txBody>
      </p:sp>
      <p:sp>
        <p:nvSpPr>
          <p:cNvPr id="305" name="Google Shape;305;p13"/>
          <p:cNvSpPr txBox="1"/>
          <p:nvPr>
            <p:ph idx="4" type="subTitle"/>
          </p:nvPr>
        </p:nvSpPr>
        <p:spPr>
          <a:xfrm>
            <a:off x="2727301" y="2385333"/>
            <a:ext cx="2179500" cy="62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>
            <a:lvl1pPr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b="1" sz="3200"/>
            </a:lvl1pPr>
            <a:lvl2pPr lvl="1" algn="ctr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2400"/>
              <a:buNone/>
              <a:defRPr b="1" sz="3200"/>
            </a:lvl2pPr>
            <a:lvl3pPr lvl="2" algn="ctr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2400"/>
              <a:buNone/>
              <a:defRPr b="1" sz="3200"/>
            </a:lvl3pPr>
            <a:lvl4pPr lvl="3" algn="ctr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2400"/>
              <a:buNone/>
              <a:defRPr b="1" sz="3200"/>
            </a:lvl4pPr>
            <a:lvl5pPr lvl="4" algn="ctr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2400"/>
              <a:buNone/>
              <a:defRPr b="1" sz="3200"/>
            </a:lvl5pPr>
            <a:lvl6pPr lvl="5" algn="ctr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2400"/>
              <a:buNone/>
              <a:defRPr b="1" sz="3200"/>
            </a:lvl6pPr>
            <a:lvl7pPr lvl="6" algn="ctr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2400"/>
              <a:buNone/>
              <a:defRPr b="1" sz="3200"/>
            </a:lvl7pPr>
            <a:lvl8pPr lvl="7" algn="ctr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2400"/>
              <a:buNone/>
              <a:defRPr b="1" sz="3200"/>
            </a:lvl8pPr>
            <a:lvl9pPr lvl="8" algn="ctr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SzPts val="2400"/>
              <a:buNone/>
              <a:defRPr b="1" sz="3200"/>
            </a:lvl9pPr>
          </a:lstStyle>
          <a:p/>
        </p:txBody>
      </p:sp>
      <p:sp>
        <p:nvSpPr>
          <p:cNvPr id="306" name="Google Shape;306;p13"/>
          <p:cNvSpPr txBox="1"/>
          <p:nvPr>
            <p:ph idx="5" type="body"/>
          </p:nvPr>
        </p:nvSpPr>
        <p:spPr>
          <a:xfrm>
            <a:off x="5045864" y="3107809"/>
            <a:ext cx="2179500" cy="32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>
            <a:lvl1pPr indent="-3492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indent="-381000" lvl="1" marL="9144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2400"/>
              <a:buChar char="■"/>
              <a:defRPr/>
            </a:lvl3pPr>
            <a:lvl4pPr indent="-381000" lvl="3" marL="18288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2400"/>
              <a:buChar char="●"/>
              <a:defRPr/>
            </a:lvl4pPr>
            <a:lvl5pPr indent="-381000" lvl="4" marL="22860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2400"/>
              <a:buChar char="○"/>
              <a:defRPr/>
            </a:lvl5pPr>
            <a:lvl6pPr indent="-381000" lvl="5" marL="2743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2400"/>
              <a:buChar char="■"/>
              <a:defRPr/>
            </a:lvl6pPr>
            <a:lvl7pPr indent="-381000" lvl="6" marL="32004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2400"/>
              <a:buChar char="●"/>
              <a:defRPr/>
            </a:lvl7pPr>
            <a:lvl8pPr indent="-381000" lvl="7" marL="36576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2400"/>
              <a:buChar char="○"/>
              <a:defRPr/>
            </a:lvl8pPr>
            <a:lvl9pPr indent="-381000" lvl="8" marL="4114800" algn="l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SzPts val="2400"/>
              <a:buChar char="■"/>
              <a:defRPr/>
            </a:lvl9pPr>
          </a:lstStyle>
          <a:p/>
        </p:txBody>
      </p:sp>
      <p:sp>
        <p:nvSpPr>
          <p:cNvPr id="307" name="Google Shape;307;p13"/>
          <p:cNvSpPr txBox="1"/>
          <p:nvPr>
            <p:ph idx="6" type="subTitle"/>
          </p:nvPr>
        </p:nvSpPr>
        <p:spPr>
          <a:xfrm>
            <a:off x="5045864" y="2385333"/>
            <a:ext cx="2179500" cy="62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>
            <a:lvl1pPr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b="1" sz="3200"/>
            </a:lvl1pPr>
            <a:lvl2pPr lvl="1" algn="ctr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2400"/>
              <a:buNone/>
              <a:defRPr b="1" sz="3200"/>
            </a:lvl2pPr>
            <a:lvl3pPr lvl="2" algn="ctr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2400"/>
              <a:buNone/>
              <a:defRPr b="1" sz="3200"/>
            </a:lvl3pPr>
            <a:lvl4pPr lvl="3" algn="ctr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2400"/>
              <a:buNone/>
              <a:defRPr b="1" sz="3200"/>
            </a:lvl4pPr>
            <a:lvl5pPr lvl="4" algn="ctr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2400"/>
              <a:buNone/>
              <a:defRPr b="1" sz="3200"/>
            </a:lvl5pPr>
            <a:lvl6pPr lvl="5" algn="ctr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2400"/>
              <a:buNone/>
              <a:defRPr b="1" sz="3200"/>
            </a:lvl6pPr>
            <a:lvl7pPr lvl="6" algn="ctr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2400"/>
              <a:buNone/>
              <a:defRPr b="1" sz="3200"/>
            </a:lvl7pPr>
            <a:lvl8pPr lvl="7" algn="ctr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2400"/>
              <a:buNone/>
              <a:defRPr b="1" sz="3200"/>
            </a:lvl8pPr>
            <a:lvl9pPr lvl="8" algn="ctr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SzPts val="2400"/>
              <a:buNone/>
              <a:defRPr b="1" sz="3200"/>
            </a:lvl9pPr>
          </a:lstStyle>
          <a:p/>
        </p:txBody>
      </p:sp>
      <p:sp>
        <p:nvSpPr>
          <p:cNvPr id="308" name="Google Shape;308;p13"/>
          <p:cNvSpPr txBox="1"/>
          <p:nvPr>
            <p:ph idx="7" type="body"/>
          </p:nvPr>
        </p:nvSpPr>
        <p:spPr>
          <a:xfrm>
            <a:off x="7364428" y="3107809"/>
            <a:ext cx="2179500" cy="32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>
            <a:lvl1pPr indent="-3492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indent="-381000" lvl="1" marL="9144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2400"/>
              <a:buChar char="■"/>
              <a:defRPr/>
            </a:lvl3pPr>
            <a:lvl4pPr indent="-381000" lvl="3" marL="18288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2400"/>
              <a:buChar char="●"/>
              <a:defRPr/>
            </a:lvl4pPr>
            <a:lvl5pPr indent="-381000" lvl="4" marL="22860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2400"/>
              <a:buChar char="○"/>
              <a:defRPr/>
            </a:lvl5pPr>
            <a:lvl6pPr indent="-381000" lvl="5" marL="2743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2400"/>
              <a:buChar char="■"/>
              <a:defRPr/>
            </a:lvl6pPr>
            <a:lvl7pPr indent="-381000" lvl="6" marL="32004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2400"/>
              <a:buChar char="●"/>
              <a:defRPr/>
            </a:lvl7pPr>
            <a:lvl8pPr indent="-381000" lvl="7" marL="36576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2400"/>
              <a:buChar char="○"/>
              <a:defRPr/>
            </a:lvl8pPr>
            <a:lvl9pPr indent="-381000" lvl="8" marL="4114800" algn="l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SzPts val="2400"/>
              <a:buChar char="■"/>
              <a:defRPr/>
            </a:lvl9pPr>
          </a:lstStyle>
          <a:p/>
        </p:txBody>
      </p:sp>
      <p:sp>
        <p:nvSpPr>
          <p:cNvPr id="309" name="Google Shape;309;p13"/>
          <p:cNvSpPr txBox="1"/>
          <p:nvPr>
            <p:ph idx="8" type="subTitle"/>
          </p:nvPr>
        </p:nvSpPr>
        <p:spPr>
          <a:xfrm>
            <a:off x="7364428" y="2385333"/>
            <a:ext cx="2179500" cy="62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>
            <a:lvl1pPr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b="1" sz="3200"/>
            </a:lvl1pPr>
            <a:lvl2pPr lvl="1" algn="ctr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2400"/>
              <a:buNone/>
              <a:defRPr b="1" sz="3200"/>
            </a:lvl2pPr>
            <a:lvl3pPr lvl="2" algn="ctr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2400"/>
              <a:buNone/>
              <a:defRPr b="1" sz="3200"/>
            </a:lvl3pPr>
            <a:lvl4pPr lvl="3" algn="ctr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2400"/>
              <a:buNone/>
              <a:defRPr b="1" sz="3200"/>
            </a:lvl4pPr>
            <a:lvl5pPr lvl="4" algn="ctr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2400"/>
              <a:buNone/>
              <a:defRPr b="1" sz="3200"/>
            </a:lvl5pPr>
            <a:lvl6pPr lvl="5" algn="ctr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2400"/>
              <a:buNone/>
              <a:defRPr b="1" sz="3200"/>
            </a:lvl6pPr>
            <a:lvl7pPr lvl="6" algn="ctr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2400"/>
              <a:buNone/>
              <a:defRPr b="1" sz="3200"/>
            </a:lvl7pPr>
            <a:lvl8pPr lvl="7" algn="ctr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2400"/>
              <a:buNone/>
              <a:defRPr b="1" sz="3200"/>
            </a:lvl8pPr>
            <a:lvl9pPr lvl="8" algn="ctr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SzPts val="2400"/>
              <a:buNone/>
              <a:defRPr b="1" sz="3200"/>
            </a:lvl9pPr>
          </a:lstStyle>
          <a:p/>
        </p:txBody>
      </p:sp>
      <p:sp>
        <p:nvSpPr>
          <p:cNvPr id="310" name="Google Shape;310;p13"/>
          <p:cNvSpPr txBox="1"/>
          <p:nvPr>
            <p:ph idx="9" type="body"/>
          </p:nvPr>
        </p:nvSpPr>
        <p:spPr>
          <a:xfrm>
            <a:off x="9682991" y="3107809"/>
            <a:ext cx="2179500" cy="32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>
            <a:lvl1pPr indent="-3492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indent="-381000" lvl="1" marL="9144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2400"/>
              <a:buChar char="■"/>
              <a:defRPr/>
            </a:lvl3pPr>
            <a:lvl4pPr indent="-381000" lvl="3" marL="18288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2400"/>
              <a:buChar char="●"/>
              <a:defRPr/>
            </a:lvl4pPr>
            <a:lvl5pPr indent="-381000" lvl="4" marL="22860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2400"/>
              <a:buChar char="○"/>
              <a:defRPr/>
            </a:lvl5pPr>
            <a:lvl6pPr indent="-381000" lvl="5" marL="2743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2400"/>
              <a:buChar char="■"/>
              <a:defRPr/>
            </a:lvl6pPr>
            <a:lvl7pPr indent="-381000" lvl="6" marL="32004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2400"/>
              <a:buChar char="●"/>
              <a:defRPr/>
            </a:lvl7pPr>
            <a:lvl8pPr indent="-381000" lvl="7" marL="36576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2400"/>
              <a:buChar char="○"/>
              <a:defRPr/>
            </a:lvl8pPr>
            <a:lvl9pPr indent="-381000" lvl="8" marL="4114800" algn="l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SzPts val="2400"/>
              <a:buChar char="■"/>
              <a:defRPr/>
            </a:lvl9pPr>
          </a:lstStyle>
          <a:p/>
        </p:txBody>
      </p:sp>
      <p:sp>
        <p:nvSpPr>
          <p:cNvPr id="311" name="Google Shape;311;p13"/>
          <p:cNvSpPr txBox="1"/>
          <p:nvPr>
            <p:ph idx="13" type="subTitle"/>
          </p:nvPr>
        </p:nvSpPr>
        <p:spPr>
          <a:xfrm>
            <a:off x="9682991" y="2385333"/>
            <a:ext cx="2179500" cy="62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>
            <a:lvl1pPr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b="1" sz="3200"/>
            </a:lvl1pPr>
            <a:lvl2pPr lvl="1" algn="ctr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2400"/>
              <a:buNone/>
              <a:defRPr b="1" sz="3200"/>
            </a:lvl2pPr>
            <a:lvl3pPr lvl="2" algn="ctr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2400"/>
              <a:buNone/>
              <a:defRPr b="1" sz="3200"/>
            </a:lvl3pPr>
            <a:lvl4pPr lvl="3" algn="ctr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2400"/>
              <a:buNone/>
              <a:defRPr b="1" sz="3200"/>
            </a:lvl4pPr>
            <a:lvl5pPr lvl="4" algn="ctr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2400"/>
              <a:buNone/>
              <a:defRPr b="1" sz="3200"/>
            </a:lvl5pPr>
            <a:lvl6pPr lvl="5" algn="ctr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2400"/>
              <a:buNone/>
              <a:defRPr b="1" sz="3200"/>
            </a:lvl6pPr>
            <a:lvl7pPr lvl="6" algn="ctr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2400"/>
              <a:buNone/>
              <a:defRPr b="1" sz="3200"/>
            </a:lvl7pPr>
            <a:lvl8pPr lvl="7" algn="ctr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2400"/>
              <a:buNone/>
              <a:defRPr b="1" sz="3200"/>
            </a:lvl8pPr>
            <a:lvl9pPr lvl="8" algn="ctr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SzPts val="2400"/>
              <a:buNone/>
              <a:defRPr b="1" sz="3200"/>
            </a:lvl9pPr>
          </a:lstStyle>
          <a:p/>
        </p:txBody>
      </p:sp>
      <p:grpSp>
        <p:nvGrpSpPr>
          <p:cNvPr id="312" name="Google Shape;312;p13"/>
          <p:cNvGrpSpPr/>
          <p:nvPr/>
        </p:nvGrpSpPr>
        <p:grpSpPr>
          <a:xfrm>
            <a:off x="708108" y="2294769"/>
            <a:ext cx="1326338" cy="995353"/>
            <a:chOff x="9799675" y="3601413"/>
            <a:chExt cx="941400" cy="706475"/>
          </a:xfrm>
        </p:grpSpPr>
        <p:sp>
          <p:nvSpPr>
            <p:cNvPr id="313" name="Google Shape;313;p13"/>
            <p:cNvSpPr/>
            <p:nvPr/>
          </p:nvSpPr>
          <p:spPr>
            <a:xfrm>
              <a:off x="9878225" y="3601413"/>
              <a:ext cx="360000" cy="360000"/>
            </a:xfrm>
            <a:prstGeom prst="round2SameRect">
              <a:avLst>
                <a:gd fmla="val 16667" name="adj1"/>
                <a:gd fmla="val 0" name="adj2"/>
              </a:avLst>
            </a:prstGeom>
            <a:solidFill>
              <a:schemeClr val="accent1"/>
            </a:solidFill>
            <a:ln cap="flat" cmpd="sng" w="38100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4" name="Google Shape;314;p13"/>
            <p:cNvSpPr/>
            <p:nvPr/>
          </p:nvSpPr>
          <p:spPr>
            <a:xfrm>
              <a:off x="9799675" y="3673388"/>
              <a:ext cx="941400" cy="634500"/>
            </a:xfrm>
            <a:prstGeom prst="roundRect">
              <a:avLst>
                <a:gd fmla="val 9522" name="adj"/>
              </a:avLst>
            </a:prstGeom>
            <a:solidFill>
              <a:schemeClr val="accent1"/>
            </a:solidFill>
            <a:ln cap="flat" cmpd="sng" w="38100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15" name="Google Shape;315;p13"/>
          <p:cNvGrpSpPr/>
          <p:nvPr/>
        </p:nvGrpSpPr>
        <p:grpSpPr>
          <a:xfrm>
            <a:off x="3074374" y="2294769"/>
            <a:ext cx="1326338" cy="995353"/>
            <a:chOff x="9799675" y="3601413"/>
            <a:chExt cx="941400" cy="706475"/>
          </a:xfrm>
        </p:grpSpPr>
        <p:sp>
          <p:nvSpPr>
            <p:cNvPr id="316" name="Google Shape;316;p13"/>
            <p:cNvSpPr/>
            <p:nvPr/>
          </p:nvSpPr>
          <p:spPr>
            <a:xfrm>
              <a:off x="9878225" y="3601413"/>
              <a:ext cx="360000" cy="360000"/>
            </a:xfrm>
            <a:prstGeom prst="round2SameRect">
              <a:avLst>
                <a:gd fmla="val 16667" name="adj1"/>
                <a:gd fmla="val 0" name="adj2"/>
              </a:avLst>
            </a:prstGeom>
            <a:solidFill>
              <a:schemeClr val="accent1"/>
            </a:solidFill>
            <a:ln cap="flat" cmpd="sng" w="38100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7" name="Google Shape;317;p13"/>
            <p:cNvSpPr/>
            <p:nvPr/>
          </p:nvSpPr>
          <p:spPr>
            <a:xfrm>
              <a:off x="9799675" y="3673388"/>
              <a:ext cx="941400" cy="634500"/>
            </a:xfrm>
            <a:prstGeom prst="roundRect">
              <a:avLst>
                <a:gd fmla="val 9522" name="adj"/>
              </a:avLst>
            </a:prstGeom>
            <a:solidFill>
              <a:schemeClr val="accent1"/>
            </a:solidFill>
            <a:ln cap="flat" cmpd="sng" w="38100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18" name="Google Shape;318;p13"/>
          <p:cNvGrpSpPr/>
          <p:nvPr/>
        </p:nvGrpSpPr>
        <p:grpSpPr>
          <a:xfrm>
            <a:off x="5440640" y="2294769"/>
            <a:ext cx="1326338" cy="995353"/>
            <a:chOff x="9799675" y="3601413"/>
            <a:chExt cx="941400" cy="706475"/>
          </a:xfrm>
        </p:grpSpPr>
        <p:sp>
          <p:nvSpPr>
            <p:cNvPr id="319" name="Google Shape;319;p13"/>
            <p:cNvSpPr/>
            <p:nvPr/>
          </p:nvSpPr>
          <p:spPr>
            <a:xfrm>
              <a:off x="9878225" y="3601413"/>
              <a:ext cx="360000" cy="360000"/>
            </a:xfrm>
            <a:prstGeom prst="round2SameRect">
              <a:avLst>
                <a:gd fmla="val 16667" name="adj1"/>
                <a:gd fmla="val 0" name="adj2"/>
              </a:avLst>
            </a:prstGeom>
            <a:solidFill>
              <a:schemeClr val="accent1"/>
            </a:solidFill>
            <a:ln cap="flat" cmpd="sng" w="38100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0" name="Google Shape;320;p13"/>
            <p:cNvSpPr/>
            <p:nvPr/>
          </p:nvSpPr>
          <p:spPr>
            <a:xfrm>
              <a:off x="9799675" y="3673388"/>
              <a:ext cx="941400" cy="634500"/>
            </a:xfrm>
            <a:prstGeom prst="roundRect">
              <a:avLst>
                <a:gd fmla="val 9522" name="adj"/>
              </a:avLst>
            </a:prstGeom>
            <a:solidFill>
              <a:schemeClr val="accent1"/>
            </a:solidFill>
            <a:ln cap="flat" cmpd="sng" w="38100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21" name="Google Shape;321;p13"/>
          <p:cNvGrpSpPr/>
          <p:nvPr/>
        </p:nvGrpSpPr>
        <p:grpSpPr>
          <a:xfrm>
            <a:off x="7806905" y="2294769"/>
            <a:ext cx="1326338" cy="995353"/>
            <a:chOff x="9799675" y="3601413"/>
            <a:chExt cx="941400" cy="706475"/>
          </a:xfrm>
        </p:grpSpPr>
        <p:sp>
          <p:nvSpPr>
            <p:cNvPr id="322" name="Google Shape;322;p13"/>
            <p:cNvSpPr/>
            <p:nvPr/>
          </p:nvSpPr>
          <p:spPr>
            <a:xfrm>
              <a:off x="9878225" y="3601413"/>
              <a:ext cx="360000" cy="360000"/>
            </a:xfrm>
            <a:prstGeom prst="round2SameRect">
              <a:avLst>
                <a:gd fmla="val 16667" name="adj1"/>
                <a:gd fmla="val 0" name="adj2"/>
              </a:avLst>
            </a:prstGeom>
            <a:solidFill>
              <a:schemeClr val="accent1"/>
            </a:solidFill>
            <a:ln cap="flat" cmpd="sng" w="38100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3" name="Google Shape;323;p13"/>
            <p:cNvSpPr/>
            <p:nvPr/>
          </p:nvSpPr>
          <p:spPr>
            <a:xfrm>
              <a:off x="9799675" y="3673388"/>
              <a:ext cx="941400" cy="634500"/>
            </a:xfrm>
            <a:prstGeom prst="roundRect">
              <a:avLst>
                <a:gd fmla="val 9522" name="adj"/>
              </a:avLst>
            </a:prstGeom>
            <a:solidFill>
              <a:schemeClr val="accent1"/>
            </a:solidFill>
            <a:ln cap="flat" cmpd="sng" w="38100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24" name="Google Shape;324;p13"/>
          <p:cNvGrpSpPr/>
          <p:nvPr/>
        </p:nvGrpSpPr>
        <p:grpSpPr>
          <a:xfrm>
            <a:off x="10173170" y="2294769"/>
            <a:ext cx="1326338" cy="995353"/>
            <a:chOff x="9799675" y="3601413"/>
            <a:chExt cx="941400" cy="706475"/>
          </a:xfrm>
        </p:grpSpPr>
        <p:sp>
          <p:nvSpPr>
            <p:cNvPr id="325" name="Google Shape;325;p13"/>
            <p:cNvSpPr/>
            <p:nvPr/>
          </p:nvSpPr>
          <p:spPr>
            <a:xfrm>
              <a:off x="9878225" y="3601413"/>
              <a:ext cx="360000" cy="360000"/>
            </a:xfrm>
            <a:prstGeom prst="round2SameRect">
              <a:avLst>
                <a:gd fmla="val 16667" name="adj1"/>
                <a:gd fmla="val 0" name="adj2"/>
              </a:avLst>
            </a:prstGeom>
            <a:solidFill>
              <a:schemeClr val="accent1"/>
            </a:solidFill>
            <a:ln cap="flat" cmpd="sng" w="38100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6" name="Google Shape;326;p13"/>
            <p:cNvSpPr/>
            <p:nvPr/>
          </p:nvSpPr>
          <p:spPr>
            <a:xfrm>
              <a:off x="9799675" y="3673388"/>
              <a:ext cx="941400" cy="634500"/>
            </a:xfrm>
            <a:prstGeom prst="roundRect">
              <a:avLst>
                <a:gd fmla="val 9522" name="adj"/>
              </a:avLst>
            </a:prstGeom>
            <a:solidFill>
              <a:schemeClr val="accent1"/>
            </a:solidFill>
            <a:ln cap="flat" cmpd="sng" w="38100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27" name="Google Shape;327;p13"/>
          <p:cNvSpPr/>
          <p:nvPr/>
        </p:nvSpPr>
        <p:spPr>
          <a:xfrm>
            <a:off x="16401" y="10075"/>
            <a:ext cx="12192000" cy="513900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8" name="Google Shape;328;p13"/>
          <p:cNvSpPr/>
          <p:nvPr/>
        </p:nvSpPr>
        <p:spPr>
          <a:xfrm>
            <a:off x="99488" y="81613"/>
            <a:ext cx="360000" cy="360000"/>
          </a:xfrm>
          <a:prstGeom prst="rect">
            <a:avLst/>
          </a:prstGeom>
          <a:solidFill>
            <a:schemeClr val="accent1"/>
          </a:solidFill>
          <a:ln cap="flat" cmpd="sng" w="381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9" name="Google Shape;329;p13"/>
          <p:cNvSpPr/>
          <p:nvPr/>
        </p:nvSpPr>
        <p:spPr>
          <a:xfrm>
            <a:off x="537663" y="81613"/>
            <a:ext cx="360000" cy="360000"/>
          </a:xfrm>
          <a:prstGeom prst="rect">
            <a:avLst/>
          </a:prstGeom>
          <a:solidFill>
            <a:schemeClr val="accent1"/>
          </a:solidFill>
          <a:ln cap="flat" cmpd="sng" w="381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0" name="Google Shape;330;p13"/>
          <p:cNvSpPr/>
          <p:nvPr/>
        </p:nvSpPr>
        <p:spPr>
          <a:xfrm>
            <a:off x="975838" y="81613"/>
            <a:ext cx="360000" cy="360000"/>
          </a:xfrm>
          <a:prstGeom prst="rect">
            <a:avLst/>
          </a:prstGeom>
          <a:solidFill>
            <a:schemeClr val="accent1"/>
          </a:solidFill>
          <a:ln cap="flat" cmpd="sng" w="381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1" name="Google Shape;331;p13"/>
          <p:cNvSpPr/>
          <p:nvPr/>
        </p:nvSpPr>
        <p:spPr>
          <a:xfrm>
            <a:off x="609663" y="153613"/>
            <a:ext cx="216000" cy="216000"/>
          </a:xfrm>
          <a:prstGeom prst="frame">
            <a:avLst>
              <a:gd fmla="val 12500" name="adj1"/>
            </a:avLst>
          </a:prstGeom>
          <a:solidFill>
            <a:schemeClr val="dk2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2" name="Google Shape;332;p13"/>
          <p:cNvSpPr/>
          <p:nvPr/>
        </p:nvSpPr>
        <p:spPr>
          <a:xfrm>
            <a:off x="1031438" y="328550"/>
            <a:ext cx="248400" cy="28800"/>
          </a:xfrm>
          <a:prstGeom prst="roundRect">
            <a:avLst>
              <a:gd fmla="val 50000" name="adj"/>
            </a:avLst>
          </a:prstGeom>
          <a:solidFill>
            <a:schemeClr val="dk2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33" name="Google Shape;333;p13"/>
          <p:cNvGrpSpPr/>
          <p:nvPr/>
        </p:nvGrpSpPr>
        <p:grpSpPr>
          <a:xfrm>
            <a:off x="181397" y="168800"/>
            <a:ext cx="196183" cy="196183"/>
            <a:chOff x="2205255" y="-492150"/>
            <a:chExt cx="196183" cy="196183"/>
          </a:xfrm>
        </p:grpSpPr>
        <p:sp>
          <p:nvSpPr>
            <p:cNvPr id="334" name="Google Shape;334;p13"/>
            <p:cNvSpPr/>
            <p:nvPr/>
          </p:nvSpPr>
          <p:spPr>
            <a:xfrm rot="2702936">
              <a:off x="2179143" y="-408484"/>
              <a:ext cx="248407" cy="28850"/>
            </a:xfrm>
            <a:prstGeom prst="roundRect">
              <a:avLst>
                <a:gd fmla="val 50000" name="adj"/>
              </a:avLst>
            </a:prstGeom>
            <a:solidFill>
              <a:schemeClr val="dk2"/>
            </a:solidFill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5" name="Google Shape;335;p13"/>
            <p:cNvSpPr/>
            <p:nvPr/>
          </p:nvSpPr>
          <p:spPr>
            <a:xfrm rot="8102936">
              <a:off x="2179143" y="-408484"/>
              <a:ext cx="248407" cy="28850"/>
            </a:xfrm>
            <a:prstGeom prst="roundRect">
              <a:avLst>
                <a:gd fmla="val 50000" name="adj"/>
              </a:avLst>
            </a:prstGeom>
            <a:solidFill>
              <a:schemeClr val="dk2"/>
            </a:solidFill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Subtitle">
  <p:cSld name="BLANK_2">
    <p:spTree>
      <p:nvGrpSpPr>
        <p:cNvPr id="336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7" name="Google Shape;337;p14"/>
          <p:cNvGraphicFramePr/>
          <p:nvPr/>
        </p:nvGraphicFramePr>
        <p:xfrm>
          <a:off x="-152925" y="42528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{75D27877-10FC-4E7C-8D72-92E2CF3F803D}</a:tableStyleId>
              </a:tblPr>
              <a:tblGrid>
                <a:gridCol w="382850"/>
                <a:gridCol w="382850"/>
                <a:gridCol w="382850"/>
                <a:gridCol w="382850"/>
                <a:gridCol w="382850"/>
                <a:gridCol w="382850"/>
              </a:tblGrid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338" name="Google Shape;338;p14"/>
          <p:cNvSpPr/>
          <p:nvPr/>
        </p:nvSpPr>
        <p:spPr>
          <a:xfrm>
            <a:off x="432300" y="456425"/>
            <a:ext cx="7632900" cy="5964600"/>
          </a:xfrm>
          <a:prstGeom prst="rect">
            <a:avLst/>
          </a:prstGeom>
          <a:solidFill>
            <a:srgbClr val="F3F3F3"/>
          </a:solidFill>
          <a:ln cap="flat" cmpd="sng" w="381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9" name="Google Shape;339;p14"/>
          <p:cNvSpPr/>
          <p:nvPr/>
        </p:nvSpPr>
        <p:spPr>
          <a:xfrm>
            <a:off x="454380" y="466500"/>
            <a:ext cx="7632900" cy="513900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340" name="Google Shape;340;p14"/>
          <p:cNvGraphicFramePr/>
          <p:nvPr/>
        </p:nvGraphicFramePr>
        <p:xfrm>
          <a:off x="9393125" y="-1689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{75D27877-10FC-4E7C-8D72-92E2CF3F803D}</a:tableStyleId>
              </a:tblPr>
              <a:tblGrid>
                <a:gridCol w="382850"/>
                <a:gridCol w="382850"/>
                <a:gridCol w="382850"/>
                <a:gridCol w="382850"/>
                <a:gridCol w="382850"/>
                <a:gridCol w="382850"/>
                <a:gridCol w="382850"/>
                <a:gridCol w="382850"/>
              </a:tblGrid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341" name="Google Shape;341;p14"/>
          <p:cNvSpPr/>
          <p:nvPr/>
        </p:nvSpPr>
        <p:spPr>
          <a:xfrm>
            <a:off x="5333750" y="253050"/>
            <a:ext cx="6395400" cy="6351900"/>
          </a:xfrm>
          <a:prstGeom prst="rect">
            <a:avLst/>
          </a:prstGeom>
          <a:solidFill>
            <a:schemeClr val="accent1"/>
          </a:solidFill>
          <a:ln cap="flat" cmpd="sng" w="381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2" name="Google Shape;342;p14"/>
          <p:cNvSpPr/>
          <p:nvPr/>
        </p:nvSpPr>
        <p:spPr>
          <a:xfrm>
            <a:off x="5343865" y="263125"/>
            <a:ext cx="6395400" cy="513900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3" name="Google Shape;343;p14"/>
          <p:cNvSpPr/>
          <p:nvPr/>
        </p:nvSpPr>
        <p:spPr>
          <a:xfrm>
            <a:off x="5427425" y="334663"/>
            <a:ext cx="360000" cy="360000"/>
          </a:xfrm>
          <a:prstGeom prst="rect">
            <a:avLst/>
          </a:prstGeom>
          <a:solidFill>
            <a:schemeClr val="accent1"/>
          </a:solidFill>
          <a:ln cap="flat" cmpd="sng" w="381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4" name="Google Shape;344;p14"/>
          <p:cNvSpPr/>
          <p:nvPr/>
        </p:nvSpPr>
        <p:spPr>
          <a:xfrm>
            <a:off x="5865600" y="334663"/>
            <a:ext cx="360000" cy="360000"/>
          </a:xfrm>
          <a:prstGeom prst="rect">
            <a:avLst/>
          </a:prstGeom>
          <a:solidFill>
            <a:schemeClr val="accent1"/>
          </a:solidFill>
          <a:ln cap="flat" cmpd="sng" w="381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5" name="Google Shape;345;p14"/>
          <p:cNvSpPr/>
          <p:nvPr/>
        </p:nvSpPr>
        <p:spPr>
          <a:xfrm>
            <a:off x="6303775" y="334663"/>
            <a:ext cx="360000" cy="360000"/>
          </a:xfrm>
          <a:prstGeom prst="rect">
            <a:avLst/>
          </a:prstGeom>
          <a:solidFill>
            <a:schemeClr val="accent1"/>
          </a:solidFill>
          <a:ln cap="flat" cmpd="sng" w="381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6" name="Google Shape;346;p14"/>
          <p:cNvSpPr/>
          <p:nvPr/>
        </p:nvSpPr>
        <p:spPr>
          <a:xfrm>
            <a:off x="5937600" y="406663"/>
            <a:ext cx="216000" cy="216000"/>
          </a:xfrm>
          <a:prstGeom prst="frame">
            <a:avLst>
              <a:gd fmla="val 12500" name="adj1"/>
            </a:avLst>
          </a:prstGeom>
          <a:solidFill>
            <a:schemeClr val="dk2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7" name="Google Shape;347;p14"/>
          <p:cNvSpPr/>
          <p:nvPr/>
        </p:nvSpPr>
        <p:spPr>
          <a:xfrm>
            <a:off x="6359375" y="581600"/>
            <a:ext cx="248400" cy="28800"/>
          </a:xfrm>
          <a:prstGeom prst="roundRect">
            <a:avLst>
              <a:gd fmla="val 50000" name="adj"/>
            </a:avLst>
          </a:prstGeom>
          <a:solidFill>
            <a:schemeClr val="dk2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48" name="Google Shape;348;p14"/>
          <p:cNvGrpSpPr/>
          <p:nvPr/>
        </p:nvGrpSpPr>
        <p:grpSpPr>
          <a:xfrm>
            <a:off x="5509334" y="421850"/>
            <a:ext cx="196183" cy="196183"/>
            <a:chOff x="2205255" y="-492150"/>
            <a:chExt cx="196183" cy="196183"/>
          </a:xfrm>
        </p:grpSpPr>
        <p:sp>
          <p:nvSpPr>
            <p:cNvPr id="349" name="Google Shape;349;p14"/>
            <p:cNvSpPr/>
            <p:nvPr/>
          </p:nvSpPr>
          <p:spPr>
            <a:xfrm rot="2702936">
              <a:off x="2179143" y="-408484"/>
              <a:ext cx="248407" cy="28850"/>
            </a:xfrm>
            <a:prstGeom prst="roundRect">
              <a:avLst>
                <a:gd fmla="val 50000" name="adj"/>
              </a:avLst>
            </a:prstGeom>
            <a:solidFill>
              <a:schemeClr val="dk2"/>
            </a:solidFill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0" name="Google Shape;350;p14"/>
            <p:cNvSpPr/>
            <p:nvPr/>
          </p:nvSpPr>
          <p:spPr>
            <a:xfrm rot="8102936">
              <a:off x="2179143" y="-408484"/>
              <a:ext cx="248407" cy="28850"/>
            </a:xfrm>
            <a:prstGeom prst="roundRect">
              <a:avLst>
                <a:gd fmla="val 50000" name="adj"/>
              </a:avLst>
            </a:prstGeom>
            <a:solidFill>
              <a:schemeClr val="dk2"/>
            </a:solidFill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51" name="Google Shape;351;p14"/>
          <p:cNvSpPr/>
          <p:nvPr/>
        </p:nvSpPr>
        <p:spPr>
          <a:xfrm>
            <a:off x="525963" y="538038"/>
            <a:ext cx="360000" cy="360000"/>
          </a:xfrm>
          <a:prstGeom prst="rect">
            <a:avLst/>
          </a:prstGeom>
          <a:solidFill>
            <a:schemeClr val="accent1"/>
          </a:solidFill>
          <a:ln cap="flat" cmpd="sng" w="381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2" name="Google Shape;352;p14"/>
          <p:cNvSpPr/>
          <p:nvPr/>
        </p:nvSpPr>
        <p:spPr>
          <a:xfrm>
            <a:off x="964138" y="538038"/>
            <a:ext cx="360000" cy="360000"/>
          </a:xfrm>
          <a:prstGeom prst="rect">
            <a:avLst/>
          </a:prstGeom>
          <a:solidFill>
            <a:schemeClr val="accent1"/>
          </a:solidFill>
          <a:ln cap="flat" cmpd="sng" w="381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3" name="Google Shape;353;p14"/>
          <p:cNvSpPr/>
          <p:nvPr/>
        </p:nvSpPr>
        <p:spPr>
          <a:xfrm>
            <a:off x="1402313" y="538038"/>
            <a:ext cx="360000" cy="360000"/>
          </a:xfrm>
          <a:prstGeom prst="rect">
            <a:avLst/>
          </a:prstGeom>
          <a:solidFill>
            <a:schemeClr val="accent1"/>
          </a:solidFill>
          <a:ln cap="flat" cmpd="sng" w="381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4" name="Google Shape;354;p14"/>
          <p:cNvSpPr/>
          <p:nvPr/>
        </p:nvSpPr>
        <p:spPr>
          <a:xfrm>
            <a:off x="1036138" y="610038"/>
            <a:ext cx="216000" cy="216000"/>
          </a:xfrm>
          <a:prstGeom prst="frame">
            <a:avLst>
              <a:gd fmla="val 12500" name="adj1"/>
            </a:avLst>
          </a:prstGeom>
          <a:solidFill>
            <a:schemeClr val="dk2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5" name="Google Shape;355;p14"/>
          <p:cNvSpPr/>
          <p:nvPr/>
        </p:nvSpPr>
        <p:spPr>
          <a:xfrm>
            <a:off x="1457913" y="784975"/>
            <a:ext cx="248400" cy="28800"/>
          </a:xfrm>
          <a:prstGeom prst="roundRect">
            <a:avLst>
              <a:gd fmla="val 50000" name="adj"/>
            </a:avLst>
          </a:prstGeom>
          <a:solidFill>
            <a:schemeClr val="dk2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56" name="Google Shape;356;p14"/>
          <p:cNvGrpSpPr/>
          <p:nvPr/>
        </p:nvGrpSpPr>
        <p:grpSpPr>
          <a:xfrm>
            <a:off x="607871" y="625225"/>
            <a:ext cx="196183" cy="196183"/>
            <a:chOff x="2205255" y="-492150"/>
            <a:chExt cx="196183" cy="196183"/>
          </a:xfrm>
        </p:grpSpPr>
        <p:sp>
          <p:nvSpPr>
            <p:cNvPr id="357" name="Google Shape;357;p14"/>
            <p:cNvSpPr/>
            <p:nvPr/>
          </p:nvSpPr>
          <p:spPr>
            <a:xfrm rot="2702936">
              <a:off x="2179143" y="-408484"/>
              <a:ext cx="248407" cy="28850"/>
            </a:xfrm>
            <a:prstGeom prst="roundRect">
              <a:avLst>
                <a:gd fmla="val 50000" name="adj"/>
              </a:avLst>
            </a:prstGeom>
            <a:solidFill>
              <a:schemeClr val="dk2"/>
            </a:solidFill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8" name="Google Shape;358;p14"/>
            <p:cNvSpPr/>
            <p:nvPr/>
          </p:nvSpPr>
          <p:spPr>
            <a:xfrm rot="8102936">
              <a:off x="2179143" y="-408484"/>
              <a:ext cx="248407" cy="28850"/>
            </a:xfrm>
            <a:prstGeom prst="roundRect">
              <a:avLst>
                <a:gd fmla="val 50000" name="adj"/>
              </a:avLst>
            </a:prstGeom>
            <a:solidFill>
              <a:schemeClr val="dk2"/>
            </a:solidFill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59" name="Google Shape;359;p14"/>
          <p:cNvSpPr txBox="1"/>
          <p:nvPr>
            <p:ph idx="12" type="sldNum"/>
          </p:nvPr>
        </p:nvSpPr>
        <p:spPr>
          <a:xfrm>
            <a:off x="11296726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0" name="Google Shape;360;p14"/>
          <p:cNvSpPr txBox="1"/>
          <p:nvPr>
            <p:ph type="title"/>
          </p:nvPr>
        </p:nvSpPr>
        <p:spPr>
          <a:xfrm>
            <a:off x="759901" y="1724450"/>
            <a:ext cx="3860100" cy="1976400"/>
          </a:xfrm>
          <a:prstGeom prst="rect">
            <a:avLst/>
          </a:prstGeom>
          <a:noFill/>
          <a:ln>
            <a:noFill/>
          </a:ln>
        </p:spPr>
        <p:txBody>
          <a:bodyPr anchorCtr="0" anchor="b" bIns="121900" lIns="121900" spcFirstLastPara="1" rIns="121900" wrap="square" tIns="1219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361" name="Google Shape;361;p14"/>
          <p:cNvSpPr txBox="1"/>
          <p:nvPr>
            <p:ph idx="1" type="subTitle"/>
          </p:nvPr>
        </p:nvSpPr>
        <p:spPr>
          <a:xfrm>
            <a:off x="804050" y="3901200"/>
            <a:ext cx="3860100" cy="21903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sMania">
  <p:cSld name="BLANK_1">
    <p:spTree>
      <p:nvGrpSpPr>
        <p:cNvPr id="362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3" name="Google Shape;363;p15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364" name="Google Shape;364;p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365" name="Google Shape;365;p15">
              <a:hlinkClick r:id="rId2"/>
            </p:cNvPr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65600" y="331100"/>
              <a:ext cx="5101466" cy="220129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66" name="Google Shape;366;p15"/>
            <p:cNvSpPr txBox="1"/>
            <p:nvPr/>
          </p:nvSpPr>
          <p:spPr>
            <a:xfrm>
              <a:off x="463500" y="2858061"/>
              <a:ext cx="8956500" cy="2442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rPr b="1" i="0" lang="en-GB" sz="3600" u="none" cap="none" strike="noStrike">
                  <a:solidFill>
                    <a:srgbClr val="3F3F3F"/>
                  </a:solidFill>
                  <a:latin typeface="Poppins"/>
                  <a:ea typeface="Poppins"/>
                  <a:cs typeface="Poppins"/>
                  <a:sym typeface="Poppins"/>
                </a:rPr>
                <a:t>Free </a:t>
              </a:r>
              <a:r>
                <a:rPr b="0" i="0" lang="en-GB" sz="3600" u="none" cap="none" strike="noStrike">
                  <a:solidFill>
                    <a:srgbClr val="3F3F3F"/>
                  </a:solidFill>
                  <a:latin typeface="Poppins"/>
                  <a:ea typeface="Poppins"/>
                  <a:cs typeface="Poppins"/>
                  <a:sym typeface="Poppins"/>
                </a:rPr>
                <a:t>themes and templates for </a:t>
              </a:r>
              <a:r>
                <a:rPr b="1" i="0" lang="en-GB" sz="3600" u="none" cap="none" strike="noStrike">
                  <a:solidFill>
                    <a:srgbClr val="3F3F3F"/>
                  </a:solidFill>
                  <a:latin typeface="Poppins"/>
                  <a:ea typeface="Poppins"/>
                  <a:cs typeface="Poppins"/>
                  <a:sym typeface="Poppins"/>
                </a:rPr>
                <a:t>Google Slides</a:t>
              </a:r>
              <a:r>
                <a:rPr b="0" i="0" lang="en-GB" sz="3600" u="none" cap="none" strike="noStrike">
                  <a:solidFill>
                    <a:srgbClr val="3F3F3F"/>
                  </a:solidFill>
                  <a:latin typeface="Poppins"/>
                  <a:ea typeface="Poppins"/>
                  <a:cs typeface="Poppins"/>
                  <a:sym typeface="Poppins"/>
                </a:rPr>
                <a:t> or </a:t>
              </a:r>
              <a:r>
                <a:rPr b="1" i="0" lang="en-GB" sz="3600" u="none" cap="none" strike="noStrike">
                  <a:solidFill>
                    <a:srgbClr val="3F3F3F"/>
                  </a:solidFill>
                  <a:latin typeface="Poppins"/>
                  <a:ea typeface="Poppins"/>
                  <a:cs typeface="Poppins"/>
                  <a:sym typeface="Poppins"/>
                </a:rPr>
                <a:t>PowerPoint</a:t>
              </a:r>
              <a:endParaRPr b="1" i="0" sz="3600" u="none" cap="none" strike="noStrike">
                <a:solidFill>
                  <a:srgbClr val="3F3F3F"/>
                </a:solidFill>
                <a:latin typeface="Poppins"/>
                <a:ea typeface="Poppins"/>
                <a:cs typeface="Poppins"/>
                <a:sym typeface="Poppins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1" i="0" sz="3600" u="none" cap="none" strike="noStrike">
                <a:solidFill>
                  <a:srgbClr val="3F3F3F"/>
                </a:solidFill>
                <a:latin typeface="Poppins"/>
                <a:ea typeface="Poppins"/>
                <a:cs typeface="Poppins"/>
                <a:sym typeface="Poppins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1" i="0" sz="3600" u="none" cap="none" strike="noStrike">
                <a:solidFill>
                  <a:srgbClr val="3F3F3F"/>
                </a:solidFill>
                <a:latin typeface="Poppins"/>
                <a:ea typeface="Poppins"/>
                <a:cs typeface="Poppins"/>
                <a:sym typeface="Poppins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000"/>
                <a:buFont typeface="Arial"/>
                <a:buNone/>
              </a:pPr>
              <a:r>
                <a:rPr b="1" i="0" lang="en-GB" sz="3000" u="none" cap="none" strike="noStrike">
                  <a:solidFill>
                    <a:srgbClr val="FFCB25"/>
                  </a:solidFill>
                  <a:latin typeface="Poppins"/>
                  <a:ea typeface="Poppins"/>
                  <a:cs typeface="Poppins"/>
                  <a:sym typeface="Poppins"/>
                </a:rPr>
                <a:t>NOT to be sold as is or modified!</a:t>
              </a:r>
              <a:endParaRPr b="1" i="0" sz="3000" u="none" cap="none" strike="noStrike">
                <a:solidFill>
                  <a:srgbClr val="FFCB25"/>
                </a:solidFill>
                <a:latin typeface="Poppins"/>
                <a:ea typeface="Poppins"/>
                <a:cs typeface="Poppins"/>
                <a:sym typeface="Poppins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700"/>
                <a:buFont typeface="Arial"/>
                <a:buNone/>
              </a:pPr>
              <a:r>
                <a:rPr b="0" i="0" lang="en-GB" sz="2700" u="none" cap="none" strike="noStrike">
                  <a:solidFill>
                    <a:srgbClr val="3F3F3F"/>
                  </a:solidFill>
                  <a:latin typeface="Poppins"/>
                  <a:ea typeface="Poppins"/>
                  <a:cs typeface="Poppins"/>
                  <a:sym typeface="Poppins"/>
                </a:rPr>
                <a:t>Read </a:t>
              </a:r>
              <a:r>
                <a:rPr b="0" i="0" lang="en-GB" sz="2700" u="sng" cap="none" strike="noStrike">
                  <a:solidFill>
                    <a:schemeClr val="hlink"/>
                  </a:solidFill>
                  <a:latin typeface="Poppins"/>
                  <a:ea typeface="Poppins"/>
                  <a:cs typeface="Poppins"/>
                  <a:sym typeface="Poppins"/>
                  <a:hlinkClick r:id="rId4"/>
                </a:rPr>
                <a:t>FAQ</a:t>
              </a:r>
              <a:r>
                <a:rPr b="1" i="0" lang="en-GB" sz="4400" u="none" cap="none" strike="noStrike">
                  <a:solidFill>
                    <a:srgbClr val="FFCB25"/>
                  </a:solidFill>
                  <a:latin typeface="Poppins"/>
                  <a:ea typeface="Poppins"/>
                  <a:cs typeface="Poppins"/>
                  <a:sym typeface="Poppins"/>
                </a:rPr>
                <a:t> </a:t>
              </a:r>
              <a:r>
                <a:rPr b="0" i="0" lang="en-GB" sz="2700" u="none" cap="none" strike="noStrike">
                  <a:solidFill>
                    <a:srgbClr val="3F3F3F"/>
                  </a:solidFill>
                  <a:latin typeface="Poppins"/>
                  <a:ea typeface="Poppins"/>
                  <a:cs typeface="Poppins"/>
                  <a:sym typeface="Poppins"/>
                </a:rPr>
                <a:t>on slidesmania.com</a:t>
              </a:r>
              <a:endParaRPr b="0" i="0" sz="2700" u="none" cap="none" strike="noStrike">
                <a:solidFill>
                  <a:srgbClr val="3F3F3F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cxnSp>
          <p:nvCxnSpPr>
            <p:cNvPr id="367" name="Google Shape;367;p15"/>
            <p:cNvCxnSpPr/>
            <p:nvPr/>
          </p:nvCxnSpPr>
          <p:spPr>
            <a:xfrm>
              <a:off x="10423367" y="5688858"/>
              <a:ext cx="1495200" cy="12900"/>
            </a:xfrm>
            <a:prstGeom prst="straightConnector1">
              <a:avLst/>
            </a:prstGeom>
            <a:noFill/>
            <a:ln cap="flat" cmpd="sng" w="38100">
              <a:solidFill>
                <a:srgbClr val="FFCB25"/>
              </a:solidFill>
              <a:prstDash val="solid"/>
              <a:round/>
              <a:headEnd len="sm" w="sm" type="none"/>
              <a:tailEnd len="sm" w="sm" type="none"/>
            </a:ln>
          </p:spPr>
        </p:cxnSp>
        <p:pic>
          <p:nvPicPr>
            <p:cNvPr id="368" name="Google Shape;368;p15">
              <a:hlinkClick r:id="rId5"/>
            </p:cNvPr>
            <p:cNvPicPr preferRelativeResize="0"/>
            <p:nvPr/>
          </p:nvPicPr>
          <p:blipFill rotWithShape="1">
            <a:blip r:embed="rId6">
              <a:alphaModFix/>
            </a:blip>
            <a:srcRect b="0" l="0" r="0" t="0"/>
            <a:stretch/>
          </p:blipFill>
          <p:spPr>
            <a:xfrm>
              <a:off x="8982558" y="5912306"/>
              <a:ext cx="713232" cy="63786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69" name="Google Shape;369;p15">
              <a:hlinkClick r:id="rId7"/>
            </p:cNvPr>
            <p:cNvPicPr preferRelativeResize="0"/>
            <p:nvPr/>
          </p:nvPicPr>
          <p:blipFill rotWithShape="1">
            <a:blip r:embed="rId8">
              <a:alphaModFix/>
            </a:blip>
            <a:srcRect b="0" l="0" r="0" t="0"/>
            <a:stretch/>
          </p:blipFill>
          <p:spPr>
            <a:xfrm>
              <a:off x="9764428" y="5916798"/>
              <a:ext cx="708660" cy="62887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70" name="Google Shape;370;p15">
              <a:hlinkClick r:id="rId9"/>
            </p:cNvPr>
            <p:cNvPicPr preferRelativeResize="0"/>
            <p:nvPr/>
          </p:nvPicPr>
          <p:blipFill rotWithShape="1">
            <a:blip r:embed="rId10">
              <a:alphaModFix/>
            </a:blip>
            <a:srcRect b="0" l="0" r="0" t="0"/>
            <a:stretch/>
          </p:blipFill>
          <p:spPr>
            <a:xfrm>
              <a:off x="10541715" y="5905569"/>
              <a:ext cx="612648" cy="6243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71" name="Google Shape;371;p15">
              <a:hlinkClick r:id="rId11"/>
            </p:cNvPr>
            <p:cNvPicPr preferRelativeResize="0"/>
            <p:nvPr/>
          </p:nvPicPr>
          <p:blipFill rotWithShape="1">
            <a:blip r:embed="rId12">
              <a:alphaModFix/>
            </a:blip>
            <a:srcRect b="0" l="0" r="0" t="0"/>
            <a:stretch/>
          </p:blipFill>
          <p:spPr>
            <a:xfrm>
              <a:off x="11219049" y="5916799"/>
              <a:ext cx="699516" cy="60192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72" name="Google Shape;372;p15"/>
            <p:cNvSpPr txBox="1"/>
            <p:nvPr/>
          </p:nvSpPr>
          <p:spPr>
            <a:xfrm>
              <a:off x="7072500" y="4813375"/>
              <a:ext cx="4915500" cy="100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rPr b="1" i="0" lang="en-GB" sz="2400" u="none" cap="none" strike="noStrike">
                  <a:solidFill>
                    <a:srgbClr val="252525"/>
                  </a:solidFill>
                  <a:latin typeface="Homemade Apple"/>
                  <a:ea typeface="Homemade Apple"/>
                  <a:cs typeface="Homemade Apple"/>
                  <a:sym typeface="Homemade Apple"/>
                </a:rPr>
                <a:t>Sharing is caring!</a:t>
              </a:r>
              <a:endParaRPr b="1" i="0" sz="2400" u="none" cap="none" strike="noStrike">
                <a:solidFill>
                  <a:srgbClr val="252525"/>
                </a:solidFill>
                <a:latin typeface="Homemade Apple"/>
                <a:ea typeface="Homemade Apple"/>
                <a:cs typeface="Homemade Apple"/>
                <a:sym typeface="Homemade Apple"/>
              </a:endParaRPr>
            </a:p>
          </p:txBody>
        </p:sp>
      </p:grp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73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Google Shape;374;p16"/>
          <p:cNvSpPr/>
          <p:nvPr/>
        </p:nvSpPr>
        <p:spPr>
          <a:xfrm>
            <a:off x="6096063" y="-167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5" name="Google Shape;375;p16"/>
          <p:cNvSpPr txBox="1"/>
          <p:nvPr>
            <p:ph type="title"/>
          </p:nvPr>
        </p:nvSpPr>
        <p:spPr>
          <a:xfrm>
            <a:off x="354004" y="1644233"/>
            <a:ext cx="5393700" cy="1976400"/>
          </a:xfrm>
          <a:prstGeom prst="rect">
            <a:avLst/>
          </a:prstGeom>
          <a:noFill/>
          <a:ln>
            <a:noFill/>
          </a:ln>
        </p:spPr>
        <p:txBody>
          <a:bodyPr anchorCtr="0" anchor="b" bIns="121900" lIns="121900" spcFirstLastPara="1" rIns="121900" wrap="square" tIns="1219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9pPr>
          </a:lstStyle>
          <a:p/>
        </p:txBody>
      </p:sp>
      <p:sp>
        <p:nvSpPr>
          <p:cNvPr id="376" name="Google Shape;376;p16"/>
          <p:cNvSpPr txBox="1"/>
          <p:nvPr>
            <p:ph idx="1" type="subTitle"/>
          </p:nvPr>
        </p:nvSpPr>
        <p:spPr>
          <a:xfrm>
            <a:off x="354004" y="3737433"/>
            <a:ext cx="5393700" cy="16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377" name="Google Shape;377;p16"/>
          <p:cNvSpPr txBox="1"/>
          <p:nvPr>
            <p:ph idx="2" type="body"/>
          </p:nvPr>
        </p:nvSpPr>
        <p:spPr>
          <a:xfrm>
            <a:off x="6586068" y="965433"/>
            <a:ext cx="5116200" cy="492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>
            <a:lvl1pPr indent="-3810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81000" lvl="1" marL="9144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2400"/>
              <a:buChar char="■"/>
              <a:defRPr/>
            </a:lvl3pPr>
            <a:lvl4pPr indent="-381000" lvl="3" marL="18288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2400"/>
              <a:buChar char="●"/>
              <a:defRPr/>
            </a:lvl4pPr>
            <a:lvl5pPr indent="-381000" lvl="4" marL="22860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2400"/>
              <a:buChar char="○"/>
              <a:defRPr/>
            </a:lvl5pPr>
            <a:lvl6pPr indent="-381000" lvl="5" marL="2743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2400"/>
              <a:buChar char="■"/>
              <a:defRPr/>
            </a:lvl6pPr>
            <a:lvl7pPr indent="-381000" lvl="6" marL="32004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2400"/>
              <a:buChar char="●"/>
              <a:defRPr/>
            </a:lvl7pPr>
            <a:lvl8pPr indent="-381000" lvl="7" marL="36576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2400"/>
              <a:buChar char="○"/>
              <a:defRPr/>
            </a:lvl8pPr>
            <a:lvl9pPr indent="-381000" lvl="8" marL="4114800" algn="l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SzPts val="2400"/>
              <a:buChar char="■"/>
              <a:defRPr/>
            </a:lvl9pPr>
          </a:lstStyle>
          <a:p/>
        </p:txBody>
      </p:sp>
      <p:sp>
        <p:nvSpPr>
          <p:cNvPr id="378" name="Google Shape;378;p16"/>
          <p:cNvSpPr txBox="1"/>
          <p:nvPr>
            <p:ph idx="12" type="sldNum"/>
          </p:nvPr>
        </p:nvSpPr>
        <p:spPr>
          <a:xfrm>
            <a:off x="11296726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379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Google Shape;380;p17"/>
          <p:cNvSpPr txBox="1"/>
          <p:nvPr>
            <p:ph idx="12" type="sldNum"/>
          </p:nvPr>
        </p:nvSpPr>
        <p:spPr>
          <a:xfrm>
            <a:off x="11296726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3" name="Google Shape;53;p3"/>
          <p:cNvGraphicFramePr/>
          <p:nvPr/>
        </p:nvGraphicFramePr>
        <p:xfrm>
          <a:off x="9393125" y="-1689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{75D27877-10FC-4E7C-8D72-92E2CF3F803D}</a:tableStyleId>
              </a:tblPr>
              <a:tblGrid>
                <a:gridCol w="382850"/>
                <a:gridCol w="382850"/>
                <a:gridCol w="382850"/>
                <a:gridCol w="382850"/>
                <a:gridCol w="382850"/>
                <a:gridCol w="382850"/>
                <a:gridCol w="382850"/>
                <a:gridCol w="382850"/>
              </a:tblGrid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54" name="Google Shape;54;p3"/>
          <p:cNvGraphicFramePr/>
          <p:nvPr/>
        </p:nvGraphicFramePr>
        <p:xfrm>
          <a:off x="-152925" y="42528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{75D27877-10FC-4E7C-8D72-92E2CF3F803D}</a:tableStyleId>
              </a:tblPr>
              <a:tblGrid>
                <a:gridCol w="382850"/>
                <a:gridCol w="382850"/>
                <a:gridCol w="382850"/>
                <a:gridCol w="382850"/>
                <a:gridCol w="382850"/>
                <a:gridCol w="382850"/>
              </a:tblGrid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pSp>
        <p:nvGrpSpPr>
          <p:cNvPr id="55" name="Google Shape;55;p3"/>
          <p:cNvGrpSpPr/>
          <p:nvPr/>
        </p:nvGrpSpPr>
        <p:grpSpPr>
          <a:xfrm>
            <a:off x="652138" y="1208700"/>
            <a:ext cx="7298525" cy="4883400"/>
            <a:chOff x="2331188" y="1512950"/>
            <a:chExt cx="7298525" cy="4883400"/>
          </a:xfrm>
        </p:grpSpPr>
        <p:sp>
          <p:nvSpPr>
            <p:cNvPr id="56" name="Google Shape;56;p3"/>
            <p:cNvSpPr/>
            <p:nvPr/>
          </p:nvSpPr>
          <p:spPr>
            <a:xfrm>
              <a:off x="2331188" y="1512950"/>
              <a:ext cx="7287000" cy="4883400"/>
            </a:xfrm>
            <a:prstGeom prst="rect">
              <a:avLst/>
            </a:prstGeom>
            <a:solidFill>
              <a:srgbClr val="F3F3F3"/>
            </a:solidFill>
            <a:ln cap="flat" cmpd="sng" w="38100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" name="Google Shape;57;p3"/>
            <p:cNvSpPr/>
            <p:nvPr/>
          </p:nvSpPr>
          <p:spPr>
            <a:xfrm>
              <a:off x="2342713" y="1523025"/>
              <a:ext cx="7287000" cy="513900"/>
            </a:xfrm>
            <a:prstGeom prst="rect">
              <a:avLst/>
            </a:pr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" name="Google Shape;58;p3"/>
            <p:cNvSpPr/>
            <p:nvPr/>
          </p:nvSpPr>
          <p:spPr>
            <a:xfrm>
              <a:off x="2424863" y="1594563"/>
              <a:ext cx="360000" cy="360000"/>
            </a:xfrm>
            <a:prstGeom prst="rect">
              <a:avLst/>
            </a:prstGeom>
            <a:solidFill>
              <a:schemeClr val="accent1"/>
            </a:solidFill>
            <a:ln cap="flat" cmpd="sng" w="38100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1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" name="Google Shape;59;p3"/>
            <p:cNvSpPr/>
            <p:nvPr/>
          </p:nvSpPr>
          <p:spPr>
            <a:xfrm>
              <a:off x="2863038" y="1594563"/>
              <a:ext cx="360000" cy="360000"/>
            </a:xfrm>
            <a:prstGeom prst="rect">
              <a:avLst/>
            </a:prstGeom>
            <a:solidFill>
              <a:schemeClr val="accent1"/>
            </a:solidFill>
            <a:ln cap="flat" cmpd="sng" w="38100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" name="Google Shape;60;p3"/>
            <p:cNvSpPr/>
            <p:nvPr/>
          </p:nvSpPr>
          <p:spPr>
            <a:xfrm>
              <a:off x="3301213" y="1594563"/>
              <a:ext cx="360000" cy="360000"/>
            </a:xfrm>
            <a:prstGeom prst="rect">
              <a:avLst/>
            </a:prstGeom>
            <a:solidFill>
              <a:schemeClr val="accent1"/>
            </a:solidFill>
            <a:ln cap="flat" cmpd="sng" w="38100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" name="Google Shape;61;p3"/>
            <p:cNvSpPr/>
            <p:nvPr/>
          </p:nvSpPr>
          <p:spPr>
            <a:xfrm>
              <a:off x="2935038" y="1666563"/>
              <a:ext cx="216000" cy="216000"/>
            </a:xfrm>
            <a:prstGeom prst="frame">
              <a:avLst>
                <a:gd fmla="val 12500" name="adj1"/>
              </a:avLst>
            </a:prstGeom>
            <a:solidFill>
              <a:schemeClr val="dk2"/>
            </a:solidFill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" name="Google Shape;62;p3"/>
            <p:cNvSpPr/>
            <p:nvPr/>
          </p:nvSpPr>
          <p:spPr>
            <a:xfrm>
              <a:off x="3356813" y="1841500"/>
              <a:ext cx="248400" cy="28800"/>
            </a:xfrm>
            <a:prstGeom prst="roundRect">
              <a:avLst>
                <a:gd fmla="val 50000" name="adj"/>
              </a:avLst>
            </a:prstGeom>
            <a:solidFill>
              <a:schemeClr val="dk2"/>
            </a:solidFill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63" name="Google Shape;63;p3"/>
            <p:cNvGrpSpPr/>
            <p:nvPr/>
          </p:nvGrpSpPr>
          <p:grpSpPr>
            <a:xfrm>
              <a:off x="2506772" y="1681750"/>
              <a:ext cx="196183" cy="196183"/>
              <a:chOff x="2205255" y="-492150"/>
              <a:chExt cx="196183" cy="196183"/>
            </a:xfrm>
          </p:grpSpPr>
          <p:sp>
            <p:nvSpPr>
              <p:cNvPr id="64" name="Google Shape;64;p3"/>
              <p:cNvSpPr/>
              <p:nvPr/>
            </p:nvSpPr>
            <p:spPr>
              <a:xfrm rot="2702936">
                <a:off x="2179143" y="-408484"/>
                <a:ext cx="248407" cy="28850"/>
              </a:xfrm>
              <a:prstGeom prst="roundRect">
                <a:avLst>
                  <a:gd fmla="val 50000" name="adj"/>
                </a:avLst>
              </a:prstGeom>
              <a:solidFill>
                <a:schemeClr val="dk2"/>
              </a:solidFill>
              <a:ln cap="flat" cmpd="sng" w="19050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5" name="Google Shape;65;p3"/>
              <p:cNvSpPr/>
              <p:nvPr/>
            </p:nvSpPr>
            <p:spPr>
              <a:xfrm rot="8102936">
                <a:off x="2179143" y="-408484"/>
                <a:ext cx="248407" cy="28850"/>
              </a:xfrm>
              <a:prstGeom prst="roundRect">
                <a:avLst>
                  <a:gd fmla="val 50000" name="adj"/>
                </a:avLst>
              </a:prstGeom>
              <a:solidFill>
                <a:schemeClr val="dk2"/>
              </a:solidFill>
              <a:ln cap="flat" cmpd="sng" w="19050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66" name="Google Shape;66;p3"/>
          <p:cNvSpPr txBox="1"/>
          <p:nvPr>
            <p:ph type="title"/>
          </p:nvPr>
        </p:nvSpPr>
        <p:spPr>
          <a:xfrm>
            <a:off x="995628" y="2646600"/>
            <a:ext cx="5249100" cy="1007700"/>
          </a:xfrm>
          <a:prstGeom prst="rect">
            <a:avLst/>
          </a:prstGeom>
          <a:noFill/>
          <a:ln>
            <a:noFill/>
          </a:ln>
        </p:spPr>
        <p:txBody>
          <a:bodyPr anchorCtr="0" anchor="b" bIns="121900" lIns="121900" spcFirstLastPara="1" rIns="121900" wrap="square" tIns="1219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67" name="Google Shape;67;p3"/>
          <p:cNvSpPr txBox="1"/>
          <p:nvPr>
            <p:ph idx="1" type="body"/>
          </p:nvPr>
        </p:nvSpPr>
        <p:spPr>
          <a:xfrm>
            <a:off x="995625" y="3758600"/>
            <a:ext cx="5249100" cy="17358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>
            <a:lvl1pPr indent="-3810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81000" lvl="1" marL="9144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2400"/>
              <a:buChar char="■"/>
              <a:defRPr/>
            </a:lvl3pPr>
            <a:lvl4pPr indent="-381000" lvl="3" marL="18288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2400"/>
              <a:buChar char="●"/>
              <a:defRPr/>
            </a:lvl4pPr>
            <a:lvl5pPr indent="-381000" lvl="4" marL="22860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2400"/>
              <a:buChar char="○"/>
              <a:defRPr/>
            </a:lvl5pPr>
            <a:lvl6pPr indent="-381000" lvl="5" marL="2743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2400"/>
              <a:buChar char="■"/>
              <a:defRPr/>
            </a:lvl6pPr>
            <a:lvl7pPr indent="-381000" lvl="6" marL="32004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2400"/>
              <a:buChar char="●"/>
              <a:defRPr/>
            </a:lvl7pPr>
            <a:lvl8pPr indent="-381000" lvl="7" marL="36576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2400"/>
              <a:buChar char="○"/>
              <a:defRPr/>
            </a:lvl8pPr>
            <a:lvl9pPr indent="-381000" lvl="8" marL="4114800" algn="l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SzPts val="2400"/>
              <a:buChar char="■"/>
              <a:defRPr/>
            </a:lvl9pPr>
          </a:lstStyle>
          <a:p/>
        </p:txBody>
      </p:sp>
      <p:sp>
        <p:nvSpPr>
          <p:cNvPr id="68" name="Google Shape;68;p3"/>
          <p:cNvSpPr txBox="1"/>
          <p:nvPr>
            <p:ph idx="12" type="sldNum"/>
          </p:nvPr>
        </p:nvSpPr>
        <p:spPr>
          <a:xfrm>
            <a:off x="11296726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pSp>
        <p:nvGrpSpPr>
          <p:cNvPr id="69" name="Google Shape;69;p3"/>
          <p:cNvGrpSpPr/>
          <p:nvPr/>
        </p:nvGrpSpPr>
        <p:grpSpPr>
          <a:xfrm>
            <a:off x="6714795" y="386000"/>
            <a:ext cx="4581936" cy="4883400"/>
            <a:chOff x="2331195" y="1512950"/>
            <a:chExt cx="4581936" cy="4883400"/>
          </a:xfrm>
        </p:grpSpPr>
        <p:sp>
          <p:nvSpPr>
            <p:cNvPr id="70" name="Google Shape;70;p3"/>
            <p:cNvSpPr/>
            <p:nvPr/>
          </p:nvSpPr>
          <p:spPr>
            <a:xfrm>
              <a:off x="2331195" y="1512950"/>
              <a:ext cx="4574700" cy="4883400"/>
            </a:xfrm>
            <a:prstGeom prst="rect">
              <a:avLst/>
            </a:prstGeom>
            <a:solidFill>
              <a:srgbClr val="F3F3F3"/>
            </a:solidFill>
            <a:ln cap="flat" cmpd="sng" w="38100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" name="Google Shape;71;p3"/>
            <p:cNvSpPr/>
            <p:nvPr/>
          </p:nvSpPr>
          <p:spPr>
            <a:xfrm>
              <a:off x="2338431" y="1523025"/>
              <a:ext cx="4574700" cy="513900"/>
            </a:xfrm>
            <a:prstGeom prst="rect">
              <a:avLst/>
            </a:prstGeom>
            <a:solidFill>
              <a:schemeClr val="dk2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" name="Google Shape;72;p3"/>
            <p:cNvSpPr/>
            <p:nvPr/>
          </p:nvSpPr>
          <p:spPr>
            <a:xfrm>
              <a:off x="2424863" y="1594563"/>
              <a:ext cx="360000" cy="360000"/>
            </a:xfrm>
            <a:prstGeom prst="rect">
              <a:avLst/>
            </a:prstGeom>
            <a:solidFill>
              <a:schemeClr val="accent1"/>
            </a:solidFill>
            <a:ln cap="flat" cmpd="sng" w="38100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1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" name="Google Shape;73;p3"/>
            <p:cNvSpPr/>
            <p:nvPr/>
          </p:nvSpPr>
          <p:spPr>
            <a:xfrm>
              <a:off x="2863038" y="1594563"/>
              <a:ext cx="360000" cy="360000"/>
            </a:xfrm>
            <a:prstGeom prst="rect">
              <a:avLst/>
            </a:prstGeom>
            <a:solidFill>
              <a:schemeClr val="accent1"/>
            </a:solidFill>
            <a:ln cap="flat" cmpd="sng" w="38100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" name="Google Shape;74;p3"/>
            <p:cNvSpPr/>
            <p:nvPr/>
          </p:nvSpPr>
          <p:spPr>
            <a:xfrm>
              <a:off x="3301213" y="1594563"/>
              <a:ext cx="360000" cy="360000"/>
            </a:xfrm>
            <a:prstGeom prst="rect">
              <a:avLst/>
            </a:prstGeom>
            <a:solidFill>
              <a:schemeClr val="accent1"/>
            </a:solidFill>
            <a:ln cap="flat" cmpd="sng" w="38100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" name="Google Shape;75;p3"/>
            <p:cNvSpPr/>
            <p:nvPr/>
          </p:nvSpPr>
          <p:spPr>
            <a:xfrm>
              <a:off x="2935038" y="1666563"/>
              <a:ext cx="216000" cy="216000"/>
            </a:xfrm>
            <a:prstGeom prst="frame">
              <a:avLst>
                <a:gd fmla="val 12500" name="adj1"/>
              </a:avLst>
            </a:prstGeom>
            <a:solidFill>
              <a:schemeClr val="dk2"/>
            </a:solidFill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6" name="Google Shape;76;p3"/>
            <p:cNvSpPr/>
            <p:nvPr/>
          </p:nvSpPr>
          <p:spPr>
            <a:xfrm>
              <a:off x="3356813" y="1841500"/>
              <a:ext cx="248400" cy="28800"/>
            </a:xfrm>
            <a:prstGeom prst="roundRect">
              <a:avLst>
                <a:gd fmla="val 50000" name="adj"/>
              </a:avLst>
            </a:prstGeom>
            <a:solidFill>
              <a:schemeClr val="dk2"/>
            </a:solidFill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77" name="Google Shape;77;p3"/>
            <p:cNvGrpSpPr/>
            <p:nvPr/>
          </p:nvGrpSpPr>
          <p:grpSpPr>
            <a:xfrm>
              <a:off x="2506772" y="1681750"/>
              <a:ext cx="196183" cy="196183"/>
              <a:chOff x="2205255" y="-492150"/>
              <a:chExt cx="196183" cy="196183"/>
            </a:xfrm>
          </p:grpSpPr>
          <p:sp>
            <p:nvSpPr>
              <p:cNvPr id="78" name="Google Shape;78;p3"/>
              <p:cNvSpPr/>
              <p:nvPr/>
            </p:nvSpPr>
            <p:spPr>
              <a:xfrm rot="2702936">
                <a:off x="2179143" y="-408484"/>
                <a:ext cx="248407" cy="28850"/>
              </a:xfrm>
              <a:prstGeom prst="roundRect">
                <a:avLst>
                  <a:gd fmla="val 50000" name="adj"/>
                </a:avLst>
              </a:prstGeom>
              <a:solidFill>
                <a:schemeClr val="dk2"/>
              </a:solidFill>
              <a:ln cap="flat" cmpd="sng" w="19050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79" name="Google Shape;79;p3"/>
              <p:cNvSpPr/>
              <p:nvPr/>
            </p:nvSpPr>
            <p:spPr>
              <a:xfrm rot="8102936">
                <a:off x="2179143" y="-408484"/>
                <a:ext cx="248407" cy="28850"/>
              </a:xfrm>
              <a:prstGeom prst="roundRect">
                <a:avLst>
                  <a:gd fmla="val 50000" name="adj"/>
                </a:avLst>
              </a:prstGeom>
              <a:solidFill>
                <a:schemeClr val="dk2"/>
              </a:solidFill>
              <a:ln cap="flat" cmpd="sng" w="19050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80" name="Google Shape;80;p3"/>
          <p:cNvGrpSpPr/>
          <p:nvPr/>
        </p:nvGrpSpPr>
        <p:grpSpPr>
          <a:xfrm>
            <a:off x="8866450" y="5894338"/>
            <a:ext cx="941400" cy="706475"/>
            <a:chOff x="9799675" y="3601413"/>
            <a:chExt cx="941400" cy="706475"/>
          </a:xfrm>
        </p:grpSpPr>
        <p:sp>
          <p:nvSpPr>
            <p:cNvPr id="81" name="Google Shape;81;p3"/>
            <p:cNvSpPr/>
            <p:nvPr/>
          </p:nvSpPr>
          <p:spPr>
            <a:xfrm>
              <a:off x="9878225" y="3601413"/>
              <a:ext cx="360000" cy="360000"/>
            </a:xfrm>
            <a:prstGeom prst="round2SameRect">
              <a:avLst>
                <a:gd fmla="val 16667" name="adj1"/>
                <a:gd fmla="val 0" name="adj2"/>
              </a:avLst>
            </a:prstGeom>
            <a:solidFill>
              <a:schemeClr val="accent1"/>
            </a:solidFill>
            <a:ln cap="flat" cmpd="sng" w="38100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" name="Google Shape;82;p3"/>
            <p:cNvSpPr/>
            <p:nvPr/>
          </p:nvSpPr>
          <p:spPr>
            <a:xfrm>
              <a:off x="9799675" y="3673388"/>
              <a:ext cx="941400" cy="634500"/>
            </a:xfrm>
            <a:prstGeom prst="roundRect">
              <a:avLst>
                <a:gd fmla="val 9522" name="adj"/>
              </a:avLst>
            </a:prstGeom>
            <a:solidFill>
              <a:schemeClr val="accent1"/>
            </a:solidFill>
            <a:ln cap="flat" cmpd="sng" w="38100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83" name="Google Shape;83;p3"/>
          <p:cNvGrpSpPr/>
          <p:nvPr/>
        </p:nvGrpSpPr>
        <p:grpSpPr>
          <a:xfrm>
            <a:off x="10045775" y="5894338"/>
            <a:ext cx="941400" cy="706475"/>
            <a:chOff x="9799675" y="3601413"/>
            <a:chExt cx="941400" cy="706475"/>
          </a:xfrm>
        </p:grpSpPr>
        <p:sp>
          <p:nvSpPr>
            <p:cNvPr id="84" name="Google Shape;84;p3"/>
            <p:cNvSpPr/>
            <p:nvPr/>
          </p:nvSpPr>
          <p:spPr>
            <a:xfrm>
              <a:off x="9878225" y="3601413"/>
              <a:ext cx="360000" cy="360000"/>
            </a:xfrm>
            <a:prstGeom prst="round2SameRect">
              <a:avLst>
                <a:gd fmla="val 16667" name="adj1"/>
                <a:gd fmla="val 0" name="adj2"/>
              </a:avLst>
            </a:prstGeom>
            <a:solidFill>
              <a:schemeClr val="accent1"/>
            </a:solidFill>
            <a:ln cap="flat" cmpd="sng" w="38100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" name="Google Shape;85;p3"/>
            <p:cNvSpPr/>
            <p:nvPr/>
          </p:nvSpPr>
          <p:spPr>
            <a:xfrm>
              <a:off x="9799675" y="3673388"/>
              <a:ext cx="941400" cy="634500"/>
            </a:xfrm>
            <a:prstGeom prst="roundRect">
              <a:avLst>
                <a:gd fmla="val 9522" name="adj"/>
              </a:avLst>
            </a:prstGeom>
            <a:solidFill>
              <a:schemeClr val="accent1"/>
            </a:solidFill>
            <a:ln cap="flat" cmpd="sng" w="38100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">
  <p:cSld name="ONE_COLUMN_TEXT_1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7" name="Google Shape;87;p4"/>
          <p:cNvGraphicFramePr/>
          <p:nvPr/>
        </p:nvGraphicFramePr>
        <p:xfrm>
          <a:off x="9393125" y="-1689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{75D27877-10FC-4E7C-8D72-92E2CF3F803D}</a:tableStyleId>
              </a:tblPr>
              <a:tblGrid>
                <a:gridCol w="382850"/>
                <a:gridCol w="382850"/>
                <a:gridCol w="382850"/>
                <a:gridCol w="382850"/>
                <a:gridCol w="382850"/>
                <a:gridCol w="382850"/>
                <a:gridCol w="382850"/>
                <a:gridCol w="382850"/>
              </a:tblGrid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88" name="Google Shape;88;p4"/>
          <p:cNvGraphicFramePr/>
          <p:nvPr/>
        </p:nvGraphicFramePr>
        <p:xfrm>
          <a:off x="-152925" y="42528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{75D27877-10FC-4E7C-8D72-92E2CF3F803D}</a:tableStyleId>
              </a:tblPr>
              <a:tblGrid>
                <a:gridCol w="382850"/>
                <a:gridCol w="382850"/>
                <a:gridCol w="382850"/>
                <a:gridCol w="382850"/>
                <a:gridCol w="382850"/>
                <a:gridCol w="382850"/>
              </a:tblGrid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89" name="Google Shape;89;p4"/>
          <p:cNvSpPr txBox="1"/>
          <p:nvPr>
            <p:ph idx="12" type="sldNum"/>
          </p:nvPr>
        </p:nvSpPr>
        <p:spPr>
          <a:xfrm>
            <a:off x="11296726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0" name="Google Shape;90;p4"/>
          <p:cNvSpPr/>
          <p:nvPr/>
        </p:nvSpPr>
        <p:spPr>
          <a:xfrm>
            <a:off x="488600" y="518650"/>
            <a:ext cx="10383300" cy="4883400"/>
          </a:xfrm>
          <a:prstGeom prst="rect">
            <a:avLst/>
          </a:prstGeom>
          <a:solidFill>
            <a:schemeClr val="accent1"/>
          </a:solidFill>
          <a:ln cap="flat" cmpd="sng" w="381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4"/>
          <p:cNvSpPr/>
          <p:nvPr/>
        </p:nvSpPr>
        <p:spPr>
          <a:xfrm>
            <a:off x="505022" y="528725"/>
            <a:ext cx="10383300" cy="513900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4"/>
          <p:cNvSpPr/>
          <p:nvPr/>
        </p:nvSpPr>
        <p:spPr>
          <a:xfrm>
            <a:off x="582275" y="600263"/>
            <a:ext cx="360000" cy="360000"/>
          </a:xfrm>
          <a:prstGeom prst="rect">
            <a:avLst/>
          </a:prstGeom>
          <a:solidFill>
            <a:schemeClr val="accent1"/>
          </a:solidFill>
          <a:ln cap="flat" cmpd="sng" w="381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4"/>
          <p:cNvSpPr/>
          <p:nvPr/>
        </p:nvSpPr>
        <p:spPr>
          <a:xfrm>
            <a:off x="1020450" y="600263"/>
            <a:ext cx="360000" cy="360000"/>
          </a:xfrm>
          <a:prstGeom prst="rect">
            <a:avLst/>
          </a:prstGeom>
          <a:solidFill>
            <a:schemeClr val="accent1"/>
          </a:solidFill>
          <a:ln cap="flat" cmpd="sng" w="381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4"/>
          <p:cNvSpPr/>
          <p:nvPr/>
        </p:nvSpPr>
        <p:spPr>
          <a:xfrm>
            <a:off x="1458625" y="600263"/>
            <a:ext cx="360000" cy="360000"/>
          </a:xfrm>
          <a:prstGeom prst="rect">
            <a:avLst/>
          </a:prstGeom>
          <a:solidFill>
            <a:schemeClr val="accent1"/>
          </a:solidFill>
          <a:ln cap="flat" cmpd="sng" w="381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4"/>
          <p:cNvSpPr/>
          <p:nvPr/>
        </p:nvSpPr>
        <p:spPr>
          <a:xfrm>
            <a:off x="1092450" y="672263"/>
            <a:ext cx="216000" cy="216000"/>
          </a:xfrm>
          <a:prstGeom prst="frame">
            <a:avLst>
              <a:gd fmla="val 12500" name="adj1"/>
            </a:avLst>
          </a:prstGeom>
          <a:solidFill>
            <a:schemeClr val="dk2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4"/>
          <p:cNvSpPr/>
          <p:nvPr/>
        </p:nvSpPr>
        <p:spPr>
          <a:xfrm>
            <a:off x="1514225" y="847200"/>
            <a:ext cx="248400" cy="28800"/>
          </a:xfrm>
          <a:prstGeom prst="roundRect">
            <a:avLst>
              <a:gd fmla="val 50000" name="adj"/>
            </a:avLst>
          </a:prstGeom>
          <a:solidFill>
            <a:schemeClr val="dk2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97" name="Google Shape;97;p4"/>
          <p:cNvGrpSpPr/>
          <p:nvPr/>
        </p:nvGrpSpPr>
        <p:grpSpPr>
          <a:xfrm>
            <a:off x="664184" y="687450"/>
            <a:ext cx="196183" cy="196183"/>
            <a:chOff x="2205255" y="-492150"/>
            <a:chExt cx="196183" cy="196183"/>
          </a:xfrm>
        </p:grpSpPr>
        <p:sp>
          <p:nvSpPr>
            <p:cNvPr id="98" name="Google Shape;98;p4"/>
            <p:cNvSpPr/>
            <p:nvPr/>
          </p:nvSpPr>
          <p:spPr>
            <a:xfrm rot="2702936">
              <a:off x="2179143" y="-408484"/>
              <a:ext cx="248407" cy="28850"/>
            </a:xfrm>
            <a:prstGeom prst="roundRect">
              <a:avLst>
                <a:gd fmla="val 50000" name="adj"/>
              </a:avLst>
            </a:prstGeom>
            <a:solidFill>
              <a:schemeClr val="dk2"/>
            </a:solidFill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" name="Google Shape;99;p4"/>
            <p:cNvSpPr/>
            <p:nvPr/>
          </p:nvSpPr>
          <p:spPr>
            <a:xfrm rot="8102936">
              <a:off x="2179143" y="-408484"/>
              <a:ext cx="248407" cy="28850"/>
            </a:xfrm>
            <a:prstGeom prst="roundRect">
              <a:avLst>
                <a:gd fmla="val 50000" name="adj"/>
              </a:avLst>
            </a:prstGeom>
            <a:solidFill>
              <a:schemeClr val="dk2"/>
            </a:solidFill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00" name="Google Shape;100;p4"/>
          <p:cNvSpPr/>
          <p:nvPr/>
        </p:nvSpPr>
        <p:spPr>
          <a:xfrm>
            <a:off x="1182374" y="1512950"/>
            <a:ext cx="10366800" cy="4883400"/>
          </a:xfrm>
          <a:prstGeom prst="rect">
            <a:avLst/>
          </a:prstGeom>
          <a:solidFill>
            <a:srgbClr val="F3F3F3"/>
          </a:solidFill>
          <a:ln cap="flat" cmpd="sng" w="381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4"/>
          <p:cNvSpPr/>
          <p:nvPr/>
        </p:nvSpPr>
        <p:spPr>
          <a:xfrm>
            <a:off x="1198770" y="1523025"/>
            <a:ext cx="10366800" cy="513900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4"/>
          <p:cNvSpPr/>
          <p:nvPr/>
        </p:nvSpPr>
        <p:spPr>
          <a:xfrm>
            <a:off x="1281863" y="1594563"/>
            <a:ext cx="360000" cy="360000"/>
          </a:xfrm>
          <a:prstGeom prst="rect">
            <a:avLst/>
          </a:prstGeom>
          <a:solidFill>
            <a:schemeClr val="accent1"/>
          </a:solidFill>
          <a:ln cap="flat" cmpd="sng" w="381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4"/>
          <p:cNvSpPr/>
          <p:nvPr/>
        </p:nvSpPr>
        <p:spPr>
          <a:xfrm>
            <a:off x="1720038" y="1594563"/>
            <a:ext cx="360000" cy="360000"/>
          </a:xfrm>
          <a:prstGeom prst="rect">
            <a:avLst/>
          </a:prstGeom>
          <a:solidFill>
            <a:schemeClr val="accent1"/>
          </a:solidFill>
          <a:ln cap="flat" cmpd="sng" w="381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4"/>
          <p:cNvSpPr/>
          <p:nvPr/>
        </p:nvSpPr>
        <p:spPr>
          <a:xfrm>
            <a:off x="2158213" y="1594563"/>
            <a:ext cx="360000" cy="360000"/>
          </a:xfrm>
          <a:prstGeom prst="rect">
            <a:avLst/>
          </a:prstGeom>
          <a:solidFill>
            <a:schemeClr val="accent1"/>
          </a:solidFill>
          <a:ln cap="flat" cmpd="sng" w="381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4"/>
          <p:cNvSpPr/>
          <p:nvPr/>
        </p:nvSpPr>
        <p:spPr>
          <a:xfrm>
            <a:off x="1792038" y="1666563"/>
            <a:ext cx="216000" cy="216000"/>
          </a:xfrm>
          <a:prstGeom prst="frame">
            <a:avLst>
              <a:gd fmla="val 12500" name="adj1"/>
            </a:avLst>
          </a:prstGeom>
          <a:solidFill>
            <a:schemeClr val="dk2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4"/>
          <p:cNvSpPr/>
          <p:nvPr/>
        </p:nvSpPr>
        <p:spPr>
          <a:xfrm>
            <a:off x="2213813" y="1841500"/>
            <a:ext cx="248400" cy="28800"/>
          </a:xfrm>
          <a:prstGeom prst="roundRect">
            <a:avLst>
              <a:gd fmla="val 50000" name="adj"/>
            </a:avLst>
          </a:prstGeom>
          <a:solidFill>
            <a:schemeClr val="dk2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07" name="Google Shape;107;p4"/>
          <p:cNvGrpSpPr/>
          <p:nvPr/>
        </p:nvGrpSpPr>
        <p:grpSpPr>
          <a:xfrm>
            <a:off x="1363771" y="1681750"/>
            <a:ext cx="196183" cy="196183"/>
            <a:chOff x="2205255" y="-492150"/>
            <a:chExt cx="196183" cy="196183"/>
          </a:xfrm>
        </p:grpSpPr>
        <p:sp>
          <p:nvSpPr>
            <p:cNvPr id="108" name="Google Shape;108;p4"/>
            <p:cNvSpPr/>
            <p:nvPr/>
          </p:nvSpPr>
          <p:spPr>
            <a:xfrm rot="2702936">
              <a:off x="2179143" y="-408484"/>
              <a:ext cx="248407" cy="28850"/>
            </a:xfrm>
            <a:prstGeom prst="roundRect">
              <a:avLst>
                <a:gd fmla="val 50000" name="adj"/>
              </a:avLst>
            </a:prstGeom>
            <a:solidFill>
              <a:schemeClr val="dk2"/>
            </a:solidFill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9" name="Google Shape;109;p4"/>
            <p:cNvSpPr/>
            <p:nvPr/>
          </p:nvSpPr>
          <p:spPr>
            <a:xfrm rot="8102936">
              <a:off x="2179143" y="-408484"/>
              <a:ext cx="248407" cy="28850"/>
            </a:xfrm>
            <a:prstGeom prst="roundRect">
              <a:avLst>
                <a:gd fmla="val 50000" name="adj"/>
              </a:avLst>
            </a:prstGeom>
            <a:solidFill>
              <a:schemeClr val="dk2"/>
            </a:solidFill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10" name="Google Shape;110;p4"/>
          <p:cNvSpPr txBox="1"/>
          <p:nvPr>
            <p:ph type="title"/>
          </p:nvPr>
        </p:nvSpPr>
        <p:spPr>
          <a:xfrm>
            <a:off x="1720049" y="2333475"/>
            <a:ext cx="9387900" cy="1007700"/>
          </a:xfrm>
          <a:prstGeom prst="rect">
            <a:avLst/>
          </a:prstGeom>
          <a:noFill/>
          <a:ln>
            <a:noFill/>
          </a:ln>
        </p:spPr>
        <p:txBody>
          <a:bodyPr anchorCtr="0" anchor="b" bIns="121900" lIns="121900" spcFirstLastPara="1" rIns="121900" wrap="square" tIns="1219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111" name="Google Shape;111;p4"/>
          <p:cNvSpPr txBox="1"/>
          <p:nvPr>
            <p:ph idx="1" type="body"/>
          </p:nvPr>
        </p:nvSpPr>
        <p:spPr>
          <a:xfrm>
            <a:off x="1720050" y="3445475"/>
            <a:ext cx="9387900" cy="26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>
            <a:lvl1pPr indent="-3810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81000" lvl="1" marL="9144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2400"/>
              <a:buChar char="■"/>
              <a:defRPr/>
            </a:lvl3pPr>
            <a:lvl4pPr indent="-381000" lvl="3" marL="18288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2400"/>
              <a:buChar char="●"/>
              <a:defRPr/>
            </a:lvl4pPr>
            <a:lvl5pPr indent="-381000" lvl="4" marL="22860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2400"/>
              <a:buChar char="○"/>
              <a:defRPr/>
            </a:lvl5pPr>
            <a:lvl6pPr indent="-381000" lvl="5" marL="2743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2400"/>
              <a:buChar char="■"/>
              <a:defRPr/>
            </a:lvl6pPr>
            <a:lvl7pPr indent="-381000" lvl="6" marL="32004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2400"/>
              <a:buChar char="●"/>
              <a:defRPr/>
            </a:lvl7pPr>
            <a:lvl8pPr indent="-381000" lvl="7" marL="36576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2400"/>
              <a:buChar char="○"/>
              <a:defRPr/>
            </a:lvl8pPr>
            <a:lvl9pPr indent="-381000" lvl="8" marL="4114800" algn="l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SzPts val="2400"/>
              <a:buChar char="■"/>
              <a:defRPr/>
            </a:lvl9pPr>
          </a:lstStyle>
          <a:p/>
        </p:txBody>
      </p:sp>
      <p:grpSp>
        <p:nvGrpSpPr>
          <p:cNvPr id="112" name="Google Shape;112;p4"/>
          <p:cNvGrpSpPr/>
          <p:nvPr/>
        </p:nvGrpSpPr>
        <p:grpSpPr>
          <a:xfrm>
            <a:off x="10687372" y="5537347"/>
            <a:ext cx="1061241" cy="1040222"/>
            <a:chOff x="4568697" y="5245097"/>
            <a:chExt cx="1061241" cy="1040222"/>
          </a:xfrm>
        </p:grpSpPr>
        <p:grpSp>
          <p:nvGrpSpPr>
            <p:cNvPr id="113" name="Google Shape;113;p4"/>
            <p:cNvGrpSpPr/>
            <p:nvPr/>
          </p:nvGrpSpPr>
          <p:grpSpPr>
            <a:xfrm>
              <a:off x="4568697" y="5245097"/>
              <a:ext cx="719170" cy="701656"/>
              <a:chOff x="7044125" y="4266813"/>
              <a:chExt cx="1967095" cy="1919189"/>
            </a:xfrm>
          </p:grpSpPr>
          <p:sp>
            <p:nvSpPr>
              <p:cNvPr id="114" name="Google Shape;114;p4"/>
              <p:cNvSpPr/>
              <p:nvPr/>
            </p:nvSpPr>
            <p:spPr>
              <a:xfrm>
                <a:off x="7271874" y="4466242"/>
                <a:ext cx="495300" cy="507900"/>
              </a:xfrm>
              <a:prstGeom prst="ellipse">
                <a:avLst/>
              </a:prstGeom>
              <a:solidFill>
                <a:srgbClr val="EAEAE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5" name="Google Shape;115;p4"/>
              <p:cNvSpPr/>
              <p:nvPr/>
            </p:nvSpPr>
            <p:spPr>
              <a:xfrm>
                <a:off x="7780013" y="4266813"/>
                <a:ext cx="495300" cy="507900"/>
              </a:xfrm>
              <a:prstGeom prst="ellipse">
                <a:avLst/>
              </a:prstGeom>
              <a:solidFill>
                <a:srgbClr val="EAEAE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6" name="Google Shape;116;p4"/>
              <p:cNvSpPr/>
              <p:nvPr/>
            </p:nvSpPr>
            <p:spPr>
              <a:xfrm>
                <a:off x="8288165" y="4474492"/>
                <a:ext cx="495300" cy="507900"/>
              </a:xfrm>
              <a:prstGeom prst="ellipse">
                <a:avLst/>
              </a:pr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7" name="Google Shape;117;p4"/>
              <p:cNvSpPr/>
              <p:nvPr/>
            </p:nvSpPr>
            <p:spPr>
              <a:xfrm>
                <a:off x="8515920" y="4982390"/>
                <a:ext cx="495300" cy="507900"/>
              </a:xfrm>
              <a:prstGeom prst="ellipse">
                <a:avLst/>
              </a:prstGeom>
              <a:solidFill>
                <a:srgbClr val="CCCCC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8" name="Google Shape;118;p4"/>
              <p:cNvSpPr/>
              <p:nvPr/>
            </p:nvSpPr>
            <p:spPr>
              <a:xfrm>
                <a:off x="8288181" y="5498557"/>
                <a:ext cx="495300" cy="507900"/>
              </a:xfrm>
              <a:prstGeom prst="ellipse">
                <a:avLst/>
              </a:prstGeom>
              <a:solidFill>
                <a:srgbClr val="B7B7B7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9" name="Google Shape;119;p4"/>
              <p:cNvSpPr/>
              <p:nvPr/>
            </p:nvSpPr>
            <p:spPr>
              <a:xfrm>
                <a:off x="7780013" y="5678102"/>
                <a:ext cx="495300" cy="507900"/>
              </a:xfrm>
              <a:prstGeom prst="ellipse">
                <a:avLst/>
              </a:prstGeom>
              <a:solidFill>
                <a:srgbClr val="99999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0" name="Google Shape;120;p4"/>
              <p:cNvSpPr/>
              <p:nvPr/>
            </p:nvSpPr>
            <p:spPr>
              <a:xfrm>
                <a:off x="7271880" y="5498539"/>
                <a:ext cx="495300" cy="507900"/>
              </a:xfrm>
              <a:prstGeom prst="ellips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21" name="Google Shape;121;p4"/>
              <p:cNvSpPr/>
              <p:nvPr/>
            </p:nvSpPr>
            <p:spPr>
              <a:xfrm>
                <a:off x="7044125" y="4982408"/>
                <a:ext cx="495300" cy="507900"/>
              </a:xfrm>
              <a:prstGeom prst="ellipse">
                <a:avLst/>
              </a:prstGeom>
              <a:solidFill>
                <a:srgbClr val="43434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22" name="Google Shape;122;p4"/>
            <p:cNvSpPr/>
            <p:nvPr/>
          </p:nvSpPr>
          <p:spPr>
            <a:xfrm>
              <a:off x="5116044" y="5771425"/>
              <a:ext cx="513894" cy="513894"/>
            </a:xfrm>
            <a:custGeom>
              <a:rect b="b" l="l" r="r" t="t"/>
              <a:pathLst>
                <a:path extrusionOk="0" h="7441" w="7441">
                  <a:moveTo>
                    <a:pt x="232" y="1"/>
                  </a:moveTo>
                  <a:cubicBezTo>
                    <a:pt x="107" y="1"/>
                    <a:pt x="0" y="108"/>
                    <a:pt x="0" y="233"/>
                  </a:cubicBezTo>
                  <a:cubicBezTo>
                    <a:pt x="0" y="268"/>
                    <a:pt x="18" y="286"/>
                    <a:pt x="18" y="304"/>
                  </a:cubicBezTo>
                  <a:lnTo>
                    <a:pt x="2284" y="7138"/>
                  </a:lnTo>
                  <a:cubicBezTo>
                    <a:pt x="2327" y="7237"/>
                    <a:pt x="2415" y="7291"/>
                    <a:pt x="2512" y="7291"/>
                  </a:cubicBezTo>
                  <a:cubicBezTo>
                    <a:pt x="2537" y="7291"/>
                    <a:pt x="2562" y="7288"/>
                    <a:pt x="2588" y="7280"/>
                  </a:cubicBezTo>
                  <a:cubicBezTo>
                    <a:pt x="2641" y="7263"/>
                    <a:pt x="2695" y="7209"/>
                    <a:pt x="2730" y="7138"/>
                  </a:cubicBezTo>
                  <a:lnTo>
                    <a:pt x="3587" y="4765"/>
                  </a:lnTo>
                  <a:lnTo>
                    <a:pt x="6263" y="7441"/>
                  </a:lnTo>
                  <a:lnTo>
                    <a:pt x="7441" y="6263"/>
                  </a:lnTo>
                  <a:lnTo>
                    <a:pt x="4764" y="3587"/>
                  </a:lnTo>
                  <a:lnTo>
                    <a:pt x="7137" y="2731"/>
                  </a:lnTo>
                  <a:cubicBezTo>
                    <a:pt x="7262" y="2677"/>
                    <a:pt x="7316" y="2552"/>
                    <a:pt x="7280" y="2427"/>
                  </a:cubicBezTo>
                  <a:cubicBezTo>
                    <a:pt x="7262" y="2374"/>
                    <a:pt x="7191" y="2302"/>
                    <a:pt x="7137" y="2284"/>
                  </a:cubicBezTo>
                  <a:lnTo>
                    <a:pt x="304" y="18"/>
                  </a:lnTo>
                  <a:cubicBezTo>
                    <a:pt x="286" y="1"/>
                    <a:pt x="250" y="1"/>
                    <a:pt x="232" y="1"/>
                  </a:cubicBezTo>
                  <a:close/>
                </a:path>
              </a:pathLst>
            </a:custGeom>
            <a:solidFill>
              <a:schemeClr val="accent1"/>
            </a:solidFill>
            <a:ln cap="flat" cmpd="sng" w="381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4" name="Google Shape;124;p5"/>
          <p:cNvGraphicFramePr/>
          <p:nvPr/>
        </p:nvGraphicFramePr>
        <p:xfrm>
          <a:off x="9393125" y="-1689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{75D27877-10FC-4E7C-8D72-92E2CF3F803D}</a:tableStyleId>
              </a:tblPr>
              <a:tblGrid>
                <a:gridCol w="382850"/>
                <a:gridCol w="382850"/>
                <a:gridCol w="382850"/>
                <a:gridCol w="382850"/>
                <a:gridCol w="382850"/>
                <a:gridCol w="382850"/>
                <a:gridCol w="382850"/>
                <a:gridCol w="382850"/>
              </a:tblGrid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125" name="Google Shape;125;p5"/>
          <p:cNvGraphicFramePr/>
          <p:nvPr/>
        </p:nvGraphicFramePr>
        <p:xfrm>
          <a:off x="-152925" y="42528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{75D27877-10FC-4E7C-8D72-92E2CF3F803D}</a:tableStyleId>
              </a:tblPr>
              <a:tblGrid>
                <a:gridCol w="382850"/>
                <a:gridCol w="382850"/>
                <a:gridCol w="382850"/>
                <a:gridCol w="382850"/>
                <a:gridCol w="382850"/>
                <a:gridCol w="382850"/>
              </a:tblGrid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26" name="Google Shape;126;p5"/>
          <p:cNvSpPr/>
          <p:nvPr/>
        </p:nvSpPr>
        <p:spPr>
          <a:xfrm>
            <a:off x="488600" y="518650"/>
            <a:ext cx="10383300" cy="4883400"/>
          </a:xfrm>
          <a:prstGeom prst="rect">
            <a:avLst/>
          </a:prstGeom>
          <a:solidFill>
            <a:schemeClr val="accent1"/>
          </a:solidFill>
          <a:ln cap="flat" cmpd="sng" w="381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p5"/>
          <p:cNvSpPr/>
          <p:nvPr/>
        </p:nvSpPr>
        <p:spPr>
          <a:xfrm>
            <a:off x="505022" y="528725"/>
            <a:ext cx="10383300" cy="513900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5"/>
          <p:cNvSpPr/>
          <p:nvPr/>
        </p:nvSpPr>
        <p:spPr>
          <a:xfrm>
            <a:off x="582275" y="600263"/>
            <a:ext cx="360000" cy="360000"/>
          </a:xfrm>
          <a:prstGeom prst="rect">
            <a:avLst/>
          </a:prstGeom>
          <a:solidFill>
            <a:schemeClr val="accent1"/>
          </a:solidFill>
          <a:ln cap="flat" cmpd="sng" w="381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p5"/>
          <p:cNvSpPr/>
          <p:nvPr/>
        </p:nvSpPr>
        <p:spPr>
          <a:xfrm>
            <a:off x="1020450" y="600263"/>
            <a:ext cx="360000" cy="360000"/>
          </a:xfrm>
          <a:prstGeom prst="rect">
            <a:avLst/>
          </a:prstGeom>
          <a:solidFill>
            <a:schemeClr val="accent1"/>
          </a:solidFill>
          <a:ln cap="flat" cmpd="sng" w="381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Google Shape;130;p5"/>
          <p:cNvSpPr/>
          <p:nvPr/>
        </p:nvSpPr>
        <p:spPr>
          <a:xfrm>
            <a:off x="1458625" y="600263"/>
            <a:ext cx="360000" cy="360000"/>
          </a:xfrm>
          <a:prstGeom prst="rect">
            <a:avLst/>
          </a:prstGeom>
          <a:solidFill>
            <a:schemeClr val="accent1"/>
          </a:solidFill>
          <a:ln cap="flat" cmpd="sng" w="381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5"/>
          <p:cNvSpPr/>
          <p:nvPr/>
        </p:nvSpPr>
        <p:spPr>
          <a:xfrm>
            <a:off x="1092450" y="672263"/>
            <a:ext cx="216000" cy="216000"/>
          </a:xfrm>
          <a:prstGeom prst="frame">
            <a:avLst>
              <a:gd fmla="val 12500" name="adj1"/>
            </a:avLst>
          </a:prstGeom>
          <a:solidFill>
            <a:schemeClr val="dk2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5"/>
          <p:cNvSpPr/>
          <p:nvPr/>
        </p:nvSpPr>
        <p:spPr>
          <a:xfrm>
            <a:off x="1514225" y="847200"/>
            <a:ext cx="248400" cy="28800"/>
          </a:xfrm>
          <a:prstGeom prst="roundRect">
            <a:avLst>
              <a:gd fmla="val 50000" name="adj"/>
            </a:avLst>
          </a:prstGeom>
          <a:solidFill>
            <a:schemeClr val="dk2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33" name="Google Shape;133;p5"/>
          <p:cNvGrpSpPr/>
          <p:nvPr/>
        </p:nvGrpSpPr>
        <p:grpSpPr>
          <a:xfrm>
            <a:off x="664184" y="687450"/>
            <a:ext cx="196183" cy="196183"/>
            <a:chOff x="2205255" y="-492150"/>
            <a:chExt cx="196183" cy="196183"/>
          </a:xfrm>
        </p:grpSpPr>
        <p:sp>
          <p:nvSpPr>
            <p:cNvPr id="134" name="Google Shape;134;p5"/>
            <p:cNvSpPr/>
            <p:nvPr/>
          </p:nvSpPr>
          <p:spPr>
            <a:xfrm rot="2702936">
              <a:off x="2179143" y="-408484"/>
              <a:ext cx="248407" cy="28850"/>
            </a:xfrm>
            <a:prstGeom prst="roundRect">
              <a:avLst>
                <a:gd fmla="val 50000" name="adj"/>
              </a:avLst>
            </a:prstGeom>
            <a:solidFill>
              <a:schemeClr val="dk2"/>
            </a:solidFill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" name="Google Shape;135;p5"/>
            <p:cNvSpPr/>
            <p:nvPr/>
          </p:nvSpPr>
          <p:spPr>
            <a:xfrm rot="8102936">
              <a:off x="2179143" y="-408484"/>
              <a:ext cx="248407" cy="28850"/>
            </a:xfrm>
            <a:prstGeom prst="roundRect">
              <a:avLst>
                <a:gd fmla="val 50000" name="adj"/>
              </a:avLst>
            </a:prstGeom>
            <a:solidFill>
              <a:schemeClr val="dk2"/>
            </a:solidFill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36" name="Google Shape;136;p5"/>
          <p:cNvSpPr/>
          <p:nvPr/>
        </p:nvSpPr>
        <p:spPr>
          <a:xfrm>
            <a:off x="1190574" y="1512950"/>
            <a:ext cx="10366800" cy="4883400"/>
          </a:xfrm>
          <a:prstGeom prst="rect">
            <a:avLst/>
          </a:prstGeom>
          <a:solidFill>
            <a:schemeClr val="dk2"/>
          </a:solidFill>
          <a:ln cap="flat" cmpd="sng" w="381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5"/>
          <p:cNvSpPr/>
          <p:nvPr/>
        </p:nvSpPr>
        <p:spPr>
          <a:xfrm>
            <a:off x="1190574" y="1523025"/>
            <a:ext cx="10366800" cy="513900"/>
          </a:xfrm>
          <a:prstGeom prst="rect">
            <a:avLst/>
          </a:prstGeom>
          <a:solidFill>
            <a:srgbClr val="F3F3F3"/>
          </a:solidFill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5"/>
          <p:cNvSpPr/>
          <p:nvPr/>
        </p:nvSpPr>
        <p:spPr>
          <a:xfrm>
            <a:off x="1281863" y="1594563"/>
            <a:ext cx="360000" cy="360000"/>
          </a:xfrm>
          <a:prstGeom prst="rect">
            <a:avLst/>
          </a:prstGeom>
          <a:solidFill>
            <a:srgbClr val="F3F3F3"/>
          </a:solidFill>
          <a:ln cap="flat" cmpd="sng" w="381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5"/>
          <p:cNvSpPr/>
          <p:nvPr/>
        </p:nvSpPr>
        <p:spPr>
          <a:xfrm>
            <a:off x="1720038" y="1594563"/>
            <a:ext cx="360000" cy="360000"/>
          </a:xfrm>
          <a:prstGeom prst="rect">
            <a:avLst/>
          </a:prstGeom>
          <a:solidFill>
            <a:srgbClr val="F3F3F3"/>
          </a:solidFill>
          <a:ln cap="flat" cmpd="sng" w="381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p5"/>
          <p:cNvSpPr/>
          <p:nvPr/>
        </p:nvSpPr>
        <p:spPr>
          <a:xfrm>
            <a:off x="2158213" y="1594563"/>
            <a:ext cx="360000" cy="360000"/>
          </a:xfrm>
          <a:prstGeom prst="rect">
            <a:avLst/>
          </a:prstGeom>
          <a:solidFill>
            <a:srgbClr val="F3F3F3"/>
          </a:solidFill>
          <a:ln cap="flat" cmpd="sng" w="381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p5"/>
          <p:cNvSpPr/>
          <p:nvPr/>
        </p:nvSpPr>
        <p:spPr>
          <a:xfrm>
            <a:off x="1792038" y="1666563"/>
            <a:ext cx="216000" cy="216000"/>
          </a:xfrm>
          <a:prstGeom prst="frame">
            <a:avLst>
              <a:gd fmla="val 12500" name="adj1"/>
            </a:avLst>
          </a:prstGeom>
          <a:solidFill>
            <a:schemeClr val="dk2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5"/>
          <p:cNvSpPr/>
          <p:nvPr/>
        </p:nvSpPr>
        <p:spPr>
          <a:xfrm>
            <a:off x="2213813" y="1841500"/>
            <a:ext cx="248400" cy="28800"/>
          </a:xfrm>
          <a:prstGeom prst="roundRect">
            <a:avLst>
              <a:gd fmla="val 50000" name="adj"/>
            </a:avLst>
          </a:prstGeom>
          <a:solidFill>
            <a:schemeClr val="dk2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43" name="Google Shape;143;p5"/>
          <p:cNvGrpSpPr/>
          <p:nvPr/>
        </p:nvGrpSpPr>
        <p:grpSpPr>
          <a:xfrm>
            <a:off x="1363771" y="1681750"/>
            <a:ext cx="196183" cy="196183"/>
            <a:chOff x="2205255" y="-492150"/>
            <a:chExt cx="196183" cy="196183"/>
          </a:xfrm>
        </p:grpSpPr>
        <p:sp>
          <p:nvSpPr>
            <p:cNvPr id="144" name="Google Shape;144;p5"/>
            <p:cNvSpPr/>
            <p:nvPr/>
          </p:nvSpPr>
          <p:spPr>
            <a:xfrm rot="2702936">
              <a:off x="2179143" y="-408484"/>
              <a:ext cx="248407" cy="28850"/>
            </a:xfrm>
            <a:prstGeom prst="roundRect">
              <a:avLst>
                <a:gd fmla="val 50000" name="adj"/>
              </a:avLst>
            </a:prstGeom>
            <a:solidFill>
              <a:schemeClr val="dk2"/>
            </a:solidFill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" name="Google Shape;145;p5"/>
            <p:cNvSpPr/>
            <p:nvPr/>
          </p:nvSpPr>
          <p:spPr>
            <a:xfrm rot="8102936">
              <a:off x="2179143" y="-408484"/>
              <a:ext cx="248407" cy="28850"/>
            </a:xfrm>
            <a:prstGeom prst="roundRect">
              <a:avLst>
                <a:gd fmla="val 50000" name="adj"/>
              </a:avLst>
            </a:prstGeom>
            <a:solidFill>
              <a:schemeClr val="dk2"/>
            </a:solidFill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46" name="Google Shape;146;p5"/>
          <p:cNvSpPr txBox="1"/>
          <p:nvPr>
            <p:ph type="title"/>
          </p:nvPr>
        </p:nvSpPr>
        <p:spPr>
          <a:xfrm>
            <a:off x="1720050" y="2517325"/>
            <a:ext cx="9387900" cy="330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4800"/>
              <a:buNone/>
              <a:defRPr sz="4800">
                <a:solidFill>
                  <a:srgbClr val="F3F3F3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47" name="Google Shape;147;p5"/>
          <p:cNvSpPr txBox="1"/>
          <p:nvPr>
            <p:ph idx="12" type="sldNum"/>
          </p:nvPr>
        </p:nvSpPr>
        <p:spPr>
          <a:xfrm>
            <a:off x="11296726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48" name="Google Shape;148;p5"/>
          <p:cNvSpPr/>
          <p:nvPr/>
        </p:nvSpPr>
        <p:spPr>
          <a:xfrm>
            <a:off x="11220144" y="6120975"/>
            <a:ext cx="513894" cy="513894"/>
          </a:xfrm>
          <a:custGeom>
            <a:rect b="b" l="l" r="r" t="t"/>
            <a:pathLst>
              <a:path extrusionOk="0" h="7441" w="7441">
                <a:moveTo>
                  <a:pt x="232" y="1"/>
                </a:moveTo>
                <a:cubicBezTo>
                  <a:pt x="107" y="1"/>
                  <a:pt x="0" y="108"/>
                  <a:pt x="0" y="233"/>
                </a:cubicBezTo>
                <a:cubicBezTo>
                  <a:pt x="0" y="268"/>
                  <a:pt x="18" y="286"/>
                  <a:pt x="18" y="304"/>
                </a:cubicBezTo>
                <a:lnTo>
                  <a:pt x="2284" y="7138"/>
                </a:lnTo>
                <a:cubicBezTo>
                  <a:pt x="2327" y="7237"/>
                  <a:pt x="2415" y="7291"/>
                  <a:pt x="2512" y="7291"/>
                </a:cubicBezTo>
                <a:cubicBezTo>
                  <a:pt x="2537" y="7291"/>
                  <a:pt x="2562" y="7288"/>
                  <a:pt x="2588" y="7280"/>
                </a:cubicBezTo>
                <a:cubicBezTo>
                  <a:pt x="2641" y="7263"/>
                  <a:pt x="2695" y="7209"/>
                  <a:pt x="2730" y="7138"/>
                </a:cubicBezTo>
                <a:lnTo>
                  <a:pt x="3587" y="4765"/>
                </a:lnTo>
                <a:lnTo>
                  <a:pt x="6263" y="7441"/>
                </a:lnTo>
                <a:lnTo>
                  <a:pt x="7441" y="6263"/>
                </a:lnTo>
                <a:lnTo>
                  <a:pt x="4764" y="3587"/>
                </a:lnTo>
                <a:lnTo>
                  <a:pt x="7137" y="2731"/>
                </a:lnTo>
                <a:cubicBezTo>
                  <a:pt x="7262" y="2677"/>
                  <a:pt x="7316" y="2552"/>
                  <a:pt x="7280" y="2427"/>
                </a:cubicBezTo>
                <a:cubicBezTo>
                  <a:pt x="7262" y="2374"/>
                  <a:pt x="7191" y="2302"/>
                  <a:pt x="7137" y="2284"/>
                </a:cubicBezTo>
                <a:lnTo>
                  <a:pt x="304" y="18"/>
                </a:lnTo>
                <a:cubicBezTo>
                  <a:pt x="286" y="1"/>
                  <a:pt x="250" y="1"/>
                  <a:pt x="232" y="1"/>
                </a:cubicBezTo>
                <a:close/>
              </a:path>
            </a:pathLst>
          </a:custGeom>
          <a:solidFill>
            <a:srgbClr val="F3F3F3"/>
          </a:solidFill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0" name="Google Shape;150;p6"/>
          <p:cNvGraphicFramePr/>
          <p:nvPr/>
        </p:nvGraphicFramePr>
        <p:xfrm>
          <a:off x="9393125" y="-1689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{75D27877-10FC-4E7C-8D72-92E2CF3F803D}</a:tableStyleId>
              </a:tblPr>
              <a:tblGrid>
                <a:gridCol w="382850"/>
                <a:gridCol w="382850"/>
                <a:gridCol w="382850"/>
                <a:gridCol w="382850"/>
                <a:gridCol w="382850"/>
                <a:gridCol w="382850"/>
                <a:gridCol w="382850"/>
                <a:gridCol w="382850"/>
              </a:tblGrid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151" name="Google Shape;151;p6"/>
          <p:cNvGraphicFramePr/>
          <p:nvPr/>
        </p:nvGraphicFramePr>
        <p:xfrm>
          <a:off x="-152925" y="42528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{75D27877-10FC-4E7C-8D72-92E2CF3F803D}</a:tableStyleId>
              </a:tblPr>
              <a:tblGrid>
                <a:gridCol w="382850"/>
                <a:gridCol w="382850"/>
                <a:gridCol w="382850"/>
                <a:gridCol w="382850"/>
                <a:gridCol w="382850"/>
                <a:gridCol w="382850"/>
              </a:tblGrid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52" name="Google Shape;152;p6"/>
          <p:cNvSpPr/>
          <p:nvPr/>
        </p:nvSpPr>
        <p:spPr>
          <a:xfrm>
            <a:off x="488600" y="518650"/>
            <a:ext cx="10383300" cy="4883400"/>
          </a:xfrm>
          <a:prstGeom prst="rect">
            <a:avLst/>
          </a:prstGeom>
          <a:solidFill>
            <a:schemeClr val="accent1"/>
          </a:solidFill>
          <a:ln cap="flat" cmpd="sng" w="381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6"/>
          <p:cNvSpPr/>
          <p:nvPr/>
        </p:nvSpPr>
        <p:spPr>
          <a:xfrm>
            <a:off x="505022" y="528725"/>
            <a:ext cx="10383300" cy="513900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6"/>
          <p:cNvSpPr/>
          <p:nvPr/>
        </p:nvSpPr>
        <p:spPr>
          <a:xfrm>
            <a:off x="582275" y="600263"/>
            <a:ext cx="360000" cy="360000"/>
          </a:xfrm>
          <a:prstGeom prst="rect">
            <a:avLst/>
          </a:prstGeom>
          <a:solidFill>
            <a:schemeClr val="accent1"/>
          </a:solidFill>
          <a:ln cap="flat" cmpd="sng" w="381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6"/>
          <p:cNvSpPr/>
          <p:nvPr/>
        </p:nvSpPr>
        <p:spPr>
          <a:xfrm>
            <a:off x="1020450" y="600263"/>
            <a:ext cx="360000" cy="360000"/>
          </a:xfrm>
          <a:prstGeom prst="rect">
            <a:avLst/>
          </a:prstGeom>
          <a:solidFill>
            <a:schemeClr val="accent1"/>
          </a:solidFill>
          <a:ln cap="flat" cmpd="sng" w="381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6"/>
          <p:cNvSpPr/>
          <p:nvPr/>
        </p:nvSpPr>
        <p:spPr>
          <a:xfrm>
            <a:off x="1458625" y="600263"/>
            <a:ext cx="360000" cy="360000"/>
          </a:xfrm>
          <a:prstGeom prst="rect">
            <a:avLst/>
          </a:prstGeom>
          <a:solidFill>
            <a:schemeClr val="accent1"/>
          </a:solidFill>
          <a:ln cap="flat" cmpd="sng" w="381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6"/>
          <p:cNvSpPr/>
          <p:nvPr/>
        </p:nvSpPr>
        <p:spPr>
          <a:xfrm>
            <a:off x="1092450" y="672263"/>
            <a:ext cx="216000" cy="216000"/>
          </a:xfrm>
          <a:prstGeom prst="frame">
            <a:avLst>
              <a:gd fmla="val 12500" name="adj1"/>
            </a:avLst>
          </a:prstGeom>
          <a:solidFill>
            <a:schemeClr val="dk2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p6"/>
          <p:cNvSpPr/>
          <p:nvPr/>
        </p:nvSpPr>
        <p:spPr>
          <a:xfrm>
            <a:off x="1514225" y="847200"/>
            <a:ext cx="248400" cy="28800"/>
          </a:xfrm>
          <a:prstGeom prst="roundRect">
            <a:avLst>
              <a:gd fmla="val 50000" name="adj"/>
            </a:avLst>
          </a:prstGeom>
          <a:solidFill>
            <a:schemeClr val="dk2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59" name="Google Shape;159;p6"/>
          <p:cNvGrpSpPr/>
          <p:nvPr/>
        </p:nvGrpSpPr>
        <p:grpSpPr>
          <a:xfrm>
            <a:off x="664184" y="687450"/>
            <a:ext cx="196183" cy="196183"/>
            <a:chOff x="2205255" y="-492150"/>
            <a:chExt cx="196183" cy="196183"/>
          </a:xfrm>
        </p:grpSpPr>
        <p:sp>
          <p:nvSpPr>
            <p:cNvPr id="160" name="Google Shape;160;p6"/>
            <p:cNvSpPr/>
            <p:nvPr/>
          </p:nvSpPr>
          <p:spPr>
            <a:xfrm rot="2702936">
              <a:off x="2179143" y="-408484"/>
              <a:ext cx="248407" cy="28850"/>
            </a:xfrm>
            <a:prstGeom prst="roundRect">
              <a:avLst>
                <a:gd fmla="val 50000" name="adj"/>
              </a:avLst>
            </a:prstGeom>
            <a:solidFill>
              <a:schemeClr val="dk2"/>
            </a:solidFill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1" name="Google Shape;161;p6"/>
            <p:cNvSpPr/>
            <p:nvPr/>
          </p:nvSpPr>
          <p:spPr>
            <a:xfrm rot="8102936">
              <a:off x="2179143" y="-408484"/>
              <a:ext cx="248407" cy="28850"/>
            </a:xfrm>
            <a:prstGeom prst="roundRect">
              <a:avLst>
                <a:gd fmla="val 50000" name="adj"/>
              </a:avLst>
            </a:prstGeom>
            <a:solidFill>
              <a:schemeClr val="dk2"/>
            </a:solidFill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62" name="Google Shape;162;p6"/>
          <p:cNvSpPr/>
          <p:nvPr/>
        </p:nvSpPr>
        <p:spPr>
          <a:xfrm>
            <a:off x="1182374" y="1512950"/>
            <a:ext cx="10366800" cy="4883400"/>
          </a:xfrm>
          <a:prstGeom prst="rect">
            <a:avLst/>
          </a:prstGeom>
          <a:solidFill>
            <a:srgbClr val="F3F3F3"/>
          </a:solidFill>
          <a:ln cap="flat" cmpd="sng" w="381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6"/>
          <p:cNvSpPr/>
          <p:nvPr/>
        </p:nvSpPr>
        <p:spPr>
          <a:xfrm>
            <a:off x="1198770" y="1523025"/>
            <a:ext cx="10366800" cy="513900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Google Shape;164;p6"/>
          <p:cNvSpPr/>
          <p:nvPr/>
        </p:nvSpPr>
        <p:spPr>
          <a:xfrm>
            <a:off x="1281863" y="1594563"/>
            <a:ext cx="360000" cy="360000"/>
          </a:xfrm>
          <a:prstGeom prst="rect">
            <a:avLst/>
          </a:prstGeom>
          <a:solidFill>
            <a:schemeClr val="accent1"/>
          </a:solidFill>
          <a:ln cap="flat" cmpd="sng" w="381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6"/>
          <p:cNvSpPr/>
          <p:nvPr/>
        </p:nvSpPr>
        <p:spPr>
          <a:xfrm>
            <a:off x="1720038" y="1594563"/>
            <a:ext cx="360000" cy="360000"/>
          </a:xfrm>
          <a:prstGeom prst="rect">
            <a:avLst/>
          </a:prstGeom>
          <a:solidFill>
            <a:schemeClr val="accent1"/>
          </a:solidFill>
          <a:ln cap="flat" cmpd="sng" w="381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6"/>
          <p:cNvSpPr/>
          <p:nvPr/>
        </p:nvSpPr>
        <p:spPr>
          <a:xfrm>
            <a:off x="2158213" y="1594563"/>
            <a:ext cx="360000" cy="360000"/>
          </a:xfrm>
          <a:prstGeom prst="rect">
            <a:avLst/>
          </a:prstGeom>
          <a:solidFill>
            <a:schemeClr val="accent1"/>
          </a:solidFill>
          <a:ln cap="flat" cmpd="sng" w="381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Google Shape;167;p6"/>
          <p:cNvSpPr/>
          <p:nvPr/>
        </p:nvSpPr>
        <p:spPr>
          <a:xfrm>
            <a:off x="1792038" y="1666563"/>
            <a:ext cx="216000" cy="216000"/>
          </a:xfrm>
          <a:prstGeom prst="frame">
            <a:avLst>
              <a:gd fmla="val 12500" name="adj1"/>
            </a:avLst>
          </a:prstGeom>
          <a:solidFill>
            <a:schemeClr val="dk2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Google Shape;168;p6"/>
          <p:cNvSpPr/>
          <p:nvPr/>
        </p:nvSpPr>
        <p:spPr>
          <a:xfrm>
            <a:off x="2213813" y="1841500"/>
            <a:ext cx="248400" cy="28800"/>
          </a:xfrm>
          <a:prstGeom prst="roundRect">
            <a:avLst>
              <a:gd fmla="val 50000" name="adj"/>
            </a:avLst>
          </a:prstGeom>
          <a:solidFill>
            <a:schemeClr val="dk2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69" name="Google Shape;169;p6"/>
          <p:cNvGrpSpPr/>
          <p:nvPr/>
        </p:nvGrpSpPr>
        <p:grpSpPr>
          <a:xfrm>
            <a:off x="1363771" y="1681750"/>
            <a:ext cx="196183" cy="196183"/>
            <a:chOff x="2205255" y="-492150"/>
            <a:chExt cx="196183" cy="196183"/>
          </a:xfrm>
        </p:grpSpPr>
        <p:sp>
          <p:nvSpPr>
            <p:cNvPr id="170" name="Google Shape;170;p6"/>
            <p:cNvSpPr/>
            <p:nvPr/>
          </p:nvSpPr>
          <p:spPr>
            <a:xfrm rot="2702936">
              <a:off x="2179143" y="-408484"/>
              <a:ext cx="248407" cy="28850"/>
            </a:xfrm>
            <a:prstGeom prst="roundRect">
              <a:avLst>
                <a:gd fmla="val 50000" name="adj"/>
              </a:avLst>
            </a:prstGeom>
            <a:solidFill>
              <a:schemeClr val="dk2"/>
            </a:solidFill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" name="Google Shape;171;p6"/>
            <p:cNvSpPr/>
            <p:nvPr/>
          </p:nvSpPr>
          <p:spPr>
            <a:xfrm rot="8102936">
              <a:off x="2179143" y="-408484"/>
              <a:ext cx="248407" cy="28850"/>
            </a:xfrm>
            <a:prstGeom prst="roundRect">
              <a:avLst>
                <a:gd fmla="val 50000" name="adj"/>
              </a:avLst>
            </a:prstGeom>
            <a:solidFill>
              <a:schemeClr val="dk2"/>
            </a:solidFill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72" name="Google Shape;172;p6"/>
          <p:cNvSpPr txBox="1"/>
          <p:nvPr>
            <p:ph type="title"/>
          </p:nvPr>
        </p:nvSpPr>
        <p:spPr>
          <a:xfrm>
            <a:off x="1514225" y="2314625"/>
            <a:ext cx="9685500" cy="10317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173" name="Google Shape;173;p6"/>
          <p:cNvSpPr txBox="1"/>
          <p:nvPr>
            <p:ph idx="1" type="body"/>
          </p:nvPr>
        </p:nvSpPr>
        <p:spPr>
          <a:xfrm>
            <a:off x="1514225" y="3834077"/>
            <a:ext cx="9685500" cy="22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>
            <a:lvl1pPr indent="-3810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81000" lvl="1" marL="9144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2400"/>
              <a:buChar char="■"/>
              <a:defRPr/>
            </a:lvl3pPr>
            <a:lvl4pPr indent="-381000" lvl="3" marL="18288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2400"/>
              <a:buChar char="●"/>
              <a:defRPr/>
            </a:lvl4pPr>
            <a:lvl5pPr indent="-381000" lvl="4" marL="22860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2400"/>
              <a:buChar char="○"/>
              <a:defRPr/>
            </a:lvl5pPr>
            <a:lvl6pPr indent="-381000" lvl="5" marL="2743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2400"/>
              <a:buChar char="■"/>
              <a:defRPr/>
            </a:lvl6pPr>
            <a:lvl7pPr indent="-381000" lvl="6" marL="32004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2400"/>
              <a:buChar char="●"/>
              <a:defRPr/>
            </a:lvl7pPr>
            <a:lvl8pPr indent="-381000" lvl="7" marL="36576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2400"/>
              <a:buChar char="○"/>
              <a:defRPr/>
            </a:lvl8pPr>
            <a:lvl9pPr indent="-381000" lvl="8" marL="4114800" algn="l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SzPts val="2400"/>
              <a:buChar char="■"/>
              <a:defRPr/>
            </a:lvl9pPr>
          </a:lstStyle>
          <a:p/>
        </p:txBody>
      </p:sp>
      <p:sp>
        <p:nvSpPr>
          <p:cNvPr id="174" name="Google Shape;174;p6"/>
          <p:cNvSpPr txBox="1"/>
          <p:nvPr>
            <p:ph idx="12" type="sldNum"/>
          </p:nvPr>
        </p:nvSpPr>
        <p:spPr>
          <a:xfrm>
            <a:off x="11296726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pSp>
        <p:nvGrpSpPr>
          <p:cNvPr id="175" name="Google Shape;175;p6"/>
          <p:cNvGrpSpPr/>
          <p:nvPr/>
        </p:nvGrpSpPr>
        <p:grpSpPr>
          <a:xfrm>
            <a:off x="10687372" y="5537347"/>
            <a:ext cx="1061241" cy="1040222"/>
            <a:chOff x="4568697" y="5245097"/>
            <a:chExt cx="1061241" cy="1040222"/>
          </a:xfrm>
        </p:grpSpPr>
        <p:grpSp>
          <p:nvGrpSpPr>
            <p:cNvPr id="176" name="Google Shape;176;p6"/>
            <p:cNvGrpSpPr/>
            <p:nvPr/>
          </p:nvGrpSpPr>
          <p:grpSpPr>
            <a:xfrm>
              <a:off x="4568697" y="5245097"/>
              <a:ext cx="719170" cy="701656"/>
              <a:chOff x="7044125" y="4266813"/>
              <a:chExt cx="1967095" cy="1919189"/>
            </a:xfrm>
          </p:grpSpPr>
          <p:sp>
            <p:nvSpPr>
              <p:cNvPr id="177" name="Google Shape;177;p6"/>
              <p:cNvSpPr/>
              <p:nvPr/>
            </p:nvSpPr>
            <p:spPr>
              <a:xfrm>
                <a:off x="7271874" y="4466242"/>
                <a:ext cx="495300" cy="507900"/>
              </a:xfrm>
              <a:prstGeom prst="ellipse">
                <a:avLst/>
              </a:prstGeom>
              <a:solidFill>
                <a:srgbClr val="EAEAE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8" name="Google Shape;178;p6"/>
              <p:cNvSpPr/>
              <p:nvPr/>
            </p:nvSpPr>
            <p:spPr>
              <a:xfrm>
                <a:off x="7780013" y="4266813"/>
                <a:ext cx="495300" cy="507900"/>
              </a:xfrm>
              <a:prstGeom prst="ellipse">
                <a:avLst/>
              </a:prstGeom>
              <a:solidFill>
                <a:srgbClr val="EAEAE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9" name="Google Shape;179;p6"/>
              <p:cNvSpPr/>
              <p:nvPr/>
            </p:nvSpPr>
            <p:spPr>
              <a:xfrm>
                <a:off x="8288165" y="4474492"/>
                <a:ext cx="495300" cy="507900"/>
              </a:xfrm>
              <a:prstGeom prst="ellipse">
                <a:avLst/>
              </a:prstGeom>
              <a:solidFill>
                <a:srgbClr val="D9D9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0" name="Google Shape;180;p6"/>
              <p:cNvSpPr/>
              <p:nvPr/>
            </p:nvSpPr>
            <p:spPr>
              <a:xfrm>
                <a:off x="8515920" y="4982390"/>
                <a:ext cx="495300" cy="507900"/>
              </a:xfrm>
              <a:prstGeom prst="ellipse">
                <a:avLst/>
              </a:prstGeom>
              <a:solidFill>
                <a:srgbClr val="CCCCC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1" name="Google Shape;181;p6"/>
              <p:cNvSpPr/>
              <p:nvPr/>
            </p:nvSpPr>
            <p:spPr>
              <a:xfrm>
                <a:off x="8288181" y="5498557"/>
                <a:ext cx="495300" cy="507900"/>
              </a:xfrm>
              <a:prstGeom prst="ellipse">
                <a:avLst/>
              </a:prstGeom>
              <a:solidFill>
                <a:srgbClr val="B7B7B7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2" name="Google Shape;182;p6"/>
              <p:cNvSpPr/>
              <p:nvPr/>
            </p:nvSpPr>
            <p:spPr>
              <a:xfrm>
                <a:off x="7780013" y="5678102"/>
                <a:ext cx="495300" cy="507900"/>
              </a:xfrm>
              <a:prstGeom prst="ellipse">
                <a:avLst/>
              </a:prstGeom>
              <a:solidFill>
                <a:srgbClr val="99999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3" name="Google Shape;183;p6"/>
              <p:cNvSpPr/>
              <p:nvPr/>
            </p:nvSpPr>
            <p:spPr>
              <a:xfrm>
                <a:off x="7271880" y="5498539"/>
                <a:ext cx="495300" cy="507900"/>
              </a:xfrm>
              <a:prstGeom prst="ellips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4" name="Google Shape;184;p6"/>
              <p:cNvSpPr/>
              <p:nvPr/>
            </p:nvSpPr>
            <p:spPr>
              <a:xfrm>
                <a:off x="7044125" y="4982408"/>
                <a:ext cx="495300" cy="507900"/>
              </a:xfrm>
              <a:prstGeom prst="ellipse">
                <a:avLst/>
              </a:prstGeom>
              <a:solidFill>
                <a:srgbClr val="43434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t/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85" name="Google Shape;185;p6"/>
            <p:cNvSpPr/>
            <p:nvPr/>
          </p:nvSpPr>
          <p:spPr>
            <a:xfrm>
              <a:off x="5116044" y="5771425"/>
              <a:ext cx="513894" cy="513894"/>
            </a:xfrm>
            <a:custGeom>
              <a:rect b="b" l="l" r="r" t="t"/>
              <a:pathLst>
                <a:path extrusionOk="0" h="7441" w="7441">
                  <a:moveTo>
                    <a:pt x="232" y="1"/>
                  </a:moveTo>
                  <a:cubicBezTo>
                    <a:pt x="107" y="1"/>
                    <a:pt x="0" y="108"/>
                    <a:pt x="0" y="233"/>
                  </a:cubicBezTo>
                  <a:cubicBezTo>
                    <a:pt x="0" y="268"/>
                    <a:pt x="18" y="286"/>
                    <a:pt x="18" y="304"/>
                  </a:cubicBezTo>
                  <a:lnTo>
                    <a:pt x="2284" y="7138"/>
                  </a:lnTo>
                  <a:cubicBezTo>
                    <a:pt x="2327" y="7237"/>
                    <a:pt x="2415" y="7291"/>
                    <a:pt x="2512" y="7291"/>
                  </a:cubicBezTo>
                  <a:cubicBezTo>
                    <a:pt x="2537" y="7291"/>
                    <a:pt x="2562" y="7288"/>
                    <a:pt x="2588" y="7280"/>
                  </a:cubicBezTo>
                  <a:cubicBezTo>
                    <a:pt x="2641" y="7263"/>
                    <a:pt x="2695" y="7209"/>
                    <a:pt x="2730" y="7138"/>
                  </a:cubicBezTo>
                  <a:lnTo>
                    <a:pt x="3587" y="4765"/>
                  </a:lnTo>
                  <a:lnTo>
                    <a:pt x="6263" y="7441"/>
                  </a:lnTo>
                  <a:lnTo>
                    <a:pt x="7441" y="6263"/>
                  </a:lnTo>
                  <a:lnTo>
                    <a:pt x="4764" y="3587"/>
                  </a:lnTo>
                  <a:lnTo>
                    <a:pt x="7137" y="2731"/>
                  </a:lnTo>
                  <a:cubicBezTo>
                    <a:pt x="7262" y="2677"/>
                    <a:pt x="7316" y="2552"/>
                    <a:pt x="7280" y="2427"/>
                  </a:cubicBezTo>
                  <a:cubicBezTo>
                    <a:pt x="7262" y="2374"/>
                    <a:pt x="7191" y="2302"/>
                    <a:pt x="7137" y="2284"/>
                  </a:cubicBezTo>
                  <a:lnTo>
                    <a:pt x="304" y="18"/>
                  </a:lnTo>
                  <a:cubicBezTo>
                    <a:pt x="286" y="1"/>
                    <a:pt x="250" y="1"/>
                    <a:pt x="232" y="1"/>
                  </a:cubicBezTo>
                  <a:close/>
                </a:path>
              </a:pathLst>
            </a:custGeom>
            <a:solidFill>
              <a:schemeClr val="accent1"/>
            </a:solidFill>
            <a:ln cap="flat" cmpd="sng" w="381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7" name="Google Shape;187;p7"/>
          <p:cNvGraphicFramePr/>
          <p:nvPr/>
        </p:nvGraphicFramePr>
        <p:xfrm>
          <a:off x="9393125" y="-1689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{75D27877-10FC-4E7C-8D72-92E2CF3F803D}</a:tableStyleId>
              </a:tblPr>
              <a:tblGrid>
                <a:gridCol w="382850"/>
                <a:gridCol w="382850"/>
                <a:gridCol w="382850"/>
                <a:gridCol w="382850"/>
                <a:gridCol w="382850"/>
                <a:gridCol w="382850"/>
                <a:gridCol w="382850"/>
                <a:gridCol w="382850"/>
              </a:tblGrid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188" name="Google Shape;188;p7"/>
          <p:cNvGraphicFramePr/>
          <p:nvPr/>
        </p:nvGraphicFramePr>
        <p:xfrm>
          <a:off x="-152925" y="42528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{75D27877-10FC-4E7C-8D72-92E2CF3F803D}</a:tableStyleId>
              </a:tblPr>
              <a:tblGrid>
                <a:gridCol w="382850"/>
                <a:gridCol w="382850"/>
                <a:gridCol w="382850"/>
                <a:gridCol w="382850"/>
                <a:gridCol w="382850"/>
                <a:gridCol w="382850"/>
              </a:tblGrid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89" name="Google Shape;189;p7"/>
          <p:cNvSpPr/>
          <p:nvPr/>
        </p:nvSpPr>
        <p:spPr>
          <a:xfrm>
            <a:off x="488600" y="518650"/>
            <a:ext cx="10383300" cy="4883400"/>
          </a:xfrm>
          <a:prstGeom prst="rect">
            <a:avLst/>
          </a:prstGeom>
          <a:solidFill>
            <a:schemeClr val="accent1"/>
          </a:solidFill>
          <a:ln cap="flat" cmpd="sng" w="381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0" name="Google Shape;190;p7"/>
          <p:cNvSpPr/>
          <p:nvPr/>
        </p:nvSpPr>
        <p:spPr>
          <a:xfrm>
            <a:off x="505022" y="528725"/>
            <a:ext cx="10383300" cy="513900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p7"/>
          <p:cNvSpPr/>
          <p:nvPr/>
        </p:nvSpPr>
        <p:spPr>
          <a:xfrm>
            <a:off x="582275" y="600263"/>
            <a:ext cx="360000" cy="360000"/>
          </a:xfrm>
          <a:prstGeom prst="rect">
            <a:avLst/>
          </a:prstGeom>
          <a:solidFill>
            <a:schemeClr val="accent1"/>
          </a:solidFill>
          <a:ln cap="flat" cmpd="sng" w="381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2" name="Google Shape;192;p7"/>
          <p:cNvSpPr/>
          <p:nvPr/>
        </p:nvSpPr>
        <p:spPr>
          <a:xfrm>
            <a:off x="1020450" y="600263"/>
            <a:ext cx="360000" cy="360000"/>
          </a:xfrm>
          <a:prstGeom prst="rect">
            <a:avLst/>
          </a:prstGeom>
          <a:solidFill>
            <a:schemeClr val="accent1"/>
          </a:solidFill>
          <a:ln cap="flat" cmpd="sng" w="381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3" name="Google Shape;193;p7"/>
          <p:cNvSpPr/>
          <p:nvPr/>
        </p:nvSpPr>
        <p:spPr>
          <a:xfrm>
            <a:off x="1458625" y="600263"/>
            <a:ext cx="360000" cy="360000"/>
          </a:xfrm>
          <a:prstGeom prst="rect">
            <a:avLst/>
          </a:prstGeom>
          <a:solidFill>
            <a:schemeClr val="accent1"/>
          </a:solidFill>
          <a:ln cap="flat" cmpd="sng" w="381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7"/>
          <p:cNvSpPr/>
          <p:nvPr/>
        </p:nvSpPr>
        <p:spPr>
          <a:xfrm>
            <a:off x="1092450" y="672263"/>
            <a:ext cx="216000" cy="216000"/>
          </a:xfrm>
          <a:prstGeom prst="frame">
            <a:avLst>
              <a:gd fmla="val 12500" name="adj1"/>
            </a:avLst>
          </a:prstGeom>
          <a:solidFill>
            <a:schemeClr val="dk2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5" name="Google Shape;195;p7"/>
          <p:cNvSpPr/>
          <p:nvPr/>
        </p:nvSpPr>
        <p:spPr>
          <a:xfrm>
            <a:off x="1514225" y="847200"/>
            <a:ext cx="248400" cy="28800"/>
          </a:xfrm>
          <a:prstGeom prst="roundRect">
            <a:avLst>
              <a:gd fmla="val 50000" name="adj"/>
            </a:avLst>
          </a:prstGeom>
          <a:solidFill>
            <a:schemeClr val="dk2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96" name="Google Shape;196;p7"/>
          <p:cNvGrpSpPr/>
          <p:nvPr/>
        </p:nvGrpSpPr>
        <p:grpSpPr>
          <a:xfrm>
            <a:off x="664184" y="687450"/>
            <a:ext cx="196183" cy="196183"/>
            <a:chOff x="2205255" y="-492150"/>
            <a:chExt cx="196183" cy="196183"/>
          </a:xfrm>
        </p:grpSpPr>
        <p:sp>
          <p:nvSpPr>
            <p:cNvPr id="197" name="Google Shape;197;p7"/>
            <p:cNvSpPr/>
            <p:nvPr/>
          </p:nvSpPr>
          <p:spPr>
            <a:xfrm rot="2702936">
              <a:off x="2179143" y="-408484"/>
              <a:ext cx="248407" cy="28850"/>
            </a:xfrm>
            <a:prstGeom prst="roundRect">
              <a:avLst>
                <a:gd fmla="val 50000" name="adj"/>
              </a:avLst>
            </a:prstGeom>
            <a:solidFill>
              <a:schemeClr val="dk2"/>
            </a:solidFill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8" name="Google Shape;198;p7"/>
            <p:cNvSpPr/>
            <p:nvPr/>
          </p:nvSpPr>
          <p:spPr>
            <a:xfrm rot="8102936">
              <a:off x="2179143" y="-408484"/>
              <a:ext cx="248407" cy="28850"/>
            </a:xfrm>
            <a:prstGeom prst="roundRect">
              <a:avLst>
                <a:gd fmla="val 50000" name="adj"/>
              </a:avLst>
            </a:prstGeom>
            <a:solidFill>
              <a:schemeClr val="dk2"/>
            </a:solidFill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99" name="Google Shape;199;p7"/>
          <p:cNvSpPr txBox="1"/>
          <p:nvPr>
            <p:ph type="title"/>
          </p:nvPr>
        </p:nvSpPr>
        <p:spPr>
          <a:xfrm>
            <a:off x="806075" y="1551700"/>
            <a:ext cx="9795300" cy="331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6400"/>
              <a:buNone/>
              <a:defRPr sz="6400">
                <a:solidFill>
                  <a:srgbClr val="F3F3F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6400"/>
              <a:buNone/>
              <a:defRPr sz="6400">
                <a:solidFill>
                  <a:srgbClr val="F3F3F3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6400"/>
              <a:buNone/>
              <a:defRPr sz="6400">
                <a:solidFill>
                  <a:srgbClr val="F3F3F3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6400"/>
              <a:buNone/>
              <a:defRPr sz="6400">
                <a:solidFill>
                  <a:srgbClr val="F3F3F3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6400"/>
              <a:buNone/>
              <a:defRPr sz="6400">
                <a:solidFill>
                  <a:srgbClr val="F3F3F3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6400"/>
              <a:buNone/>
              <a:defRPr sz="6400">
                <a:solidFill>
                  <a:srgbClr val="F3F3F3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6400"/>
              <a:buNone/>
              <a:defRPr sz="6400">
                <a:solidFill>
                  <a:srgbClr val="F3F3F3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6400"/>
              <a:buNone/>
              <a:defRPr sz="6400">
                <a:solidFill>
                  <a:srgbClr val="F3F3F3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6400"/>
              <a:buNone/>
              <a:defRPr sz="6400">
                <a:solidFill>
                  <a:srgbClr val="F3F3F3"/>
                </a:solidFill>
              </a:defRPr>
            </a:lvl9pPr>
          </a:lstStyle>
          <a:p/>
        </p:txBody>
      </p:sp>
      <p:sp>
        <p:nvSpPr>
          <p:cNvPr id="200" name="Google Shape;200;p7"/>
          <p:cNvSpPr txBox="1"/>
          <p:nvPr>
            <p:ph idx="12" type="sldNum"/>
          </p:nvPr>
        </p:nvSpPr>
        <p:spPr>
          <a:xfrm>
            <a:off x="11296726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pSp>
        <p:nvGrpSpPr>
          <p:cNvPr id="201" name="Google Shape;201;p7"/>
          <p:cNvGrpSpPr/>
          <p:nvPr/>
        </p:nvGrpSpPr>
        <p:grpSpPr>
          <a:xfrm>
            <a:off x="9473425" y="5834463"/>
            <a:ext cx="941400" cy="706475"/>
            <a:chOff x="9799675" y="3601413"/>
            <a:chExt cx="941400" cy="706475"/>
          </a:xfrm>
        </p:grpSpPr>
        <p:sp>
          <p:nvSpPr>
            <p:cNvPr id="202" name="Google Shape;202;p7"/>
            <p:cNvSpPr/>
            <p:nvPr/>
          </p:nvSpPr>
          <p:spPr>
            <a:xfrm>
              <a:off x="9878225" y="3601413"/>
              <a:ext cx="360000" cy="360000"/>
            </a:xfrm>
            <a:prstGeom prst="round2SameRect">
              <a:avLst>
                <a:gd fmla="val 16667" name="adj1"/>
                <a:gd fmla="val 0" name="adj2"/>
              </a:avLst>
            </a:prstGeom>
            <a:solidFill>
              <a:schemeClr val="accent1"/>
            </a:solidFill>
            <a:ln cap="flat" cmpd="sng" w="38100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3" name="Google Shape;203;p7"/>
            <p:cNvSpPr/>
            <p:nvPr/>
          </p:nvSpPr>
          <p:spPr>
            <a:xfrm>
              <a:off x="9799675" y="3673388"/>
              <a:ext cx="941400" cy="634500"/>
            </a:xfrm>
            <a:prstGeom prst="roundRect">
              <a:avLst>
                <a:gd fmla="val 9522" name="adj"/>
              </a:avLst>
            </a:prstGeom>
            <a:solidFill>
              <a:schemeClr val="accent1"/>
            </a:solidFill>
            <a:ln cap="flat" cmpd="sng" w="38100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04" name="Google Shape;204;p7"/>
          <p:cNvGrpSpPr/>
          <p:nvPr/>
        </p:nvGrpSpPr>
        <p:grpSpPr>
          <a:xfrm>
            <a:off x="10652750" y="5834463"/>
            <a:ext cx="941400" cy="706475"/>
            <a:chOff x="9799675" y="3601413"/>
            <a:chExt cx="941400" cy="706475"/>
          </a:xfrm>
        </p:grpSpPr>
        <p:sp>
          <p:nvSpPr>
            <p:cNvPr id="205" name="Google Shape;205;p7"/>
            <p:cNvSpPr/>
            <p:nvPr/>
          </p:nvSpPr>
          <p:spPr>
            <a:xfrm>
              <a:off x="9878225" y="3601413"/>
              <a:ext cx="360000" cy="360000"/>
            </a:xfrm>
            <a:prstGeom prst="round2SameRect">
              <a:avLst>
                <a:gd fmla="val 16667" name="adj1"/>
                <a:gd fmla="val 0" name="adj2"/>
              </a:avLst>
            </a:prstGeom>
            <a:solidFill>
              <a:schemeClr val="accent1"/>
            </a:solidFill>
            <a:ln cap="flat" cmpd="sng" w="38100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6" name="Google Shape;206;p7"/>
            <p:cNvSpPr/>
            <p:nvPr/>
          </p:nvSpPr>
          <p:spPr>
            <a:xfrm>
              <a:off x="9799675" y="3673388"/>
              <a:ext cx="941400" cy="634500"/>
            </a:xfrm>
            <a:prstGeom prst="roundRect">
              <a:avLst>
                <a:gd fmla="val 9522" name="adj"/>
              </a:avLst>
            </a:prstGeom>
            <a:solidFill>
              <a:schemeClr val="accent1"/>
            </a:solidFill>
            <a:ln cap="flat" cmpd="sng" w="38100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Title">
  <p:cSld name="BLANK_3"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3F3F3"/>
          </a:solidFill>
          <a:ln cap="flat" cmpd="sng" w="381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" name="Google Shape;209;p8"/>
          <p:cNvSpPr/>
          <p:nvPr/>
        </p:nvSpPr>
        <p:spPr>
          <a:xfrm>
            <a:off x="16401" y="10075"/>
            <a:ext cx="12192000" cy="513900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" name="Google Shape;210;p8"/>
          <p:cNvSpPr/>
          <p:nvPr/>
        </p:nvSpPr>
        <p:spPr>
          <a:xfrm>
            <a:off x="99488" y="81613"/>
            <a:ext cx="360000" cy="360000"/>
          </a:xfrm>
          <a:prstGeom prst="rect">
            <a:avLst/>
          </a:prstGeom>
          <a:solidFill>
            <a:schemeClr val="accent1"/>
          </a:solidFill>
          <a:ln cap="flat" cmpd="sng" w="381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1" name="Google Shape;211;p8"/>
          <p:cNvSpPr/>
          <p:nvPr/>
        </p:nvSpPr>
        <p:spPr>
          <a:xfrm>
            <a:off x="537663" y="81613"/>
            <a:ext cx="360000" cy="360000"/>
          </a:xfrm>
          <a:prstGeom prst="rect">
            <a:avLst/>
          </a:prstGeom>
          <a:solidFill>
            <a:schemeClr val="accent1"/>
          </a:solidFill>
          <a:ln cap="flat" cmpd="sng" w="381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2" name="Google Shape;212;p8"/>
          <p:cNvSpPr/>
          <p:nvPr/>
        </p:nvSpPr>
        <p:spPr>
          <a:xfrm>
            <a:off x="975838" y="81613"/>
            <a:ext cx="360000" cy="360000"/>
          </a:xfrm>
          <a:prstGeom prst="rect">
            <a:avLst/>
          </a:prstGeom>
          <a:solidFill>
            <a:schemeClr val="accent1"/>
          </a:solidFill>
          <a:ln cap="flat" cmpd="sng" w="381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3" name="Google Shape;213;p8"/>
          <p:cNvSpPr/>
          <p:nvPr/>
        </p:nvSpPr>
        <p:spPr>
          <a:xfrm>
            <a:off x="609663" y="153613"/>
            <a:ext cx="216000" cy="216000"/>
          </a:xfrm>
          <a:prstGeom prst="frame">
            <a:avLst>
              <a:gd fmla="val 12500" name="adj1"/>
            </a:avLst>
          </a:prstGeom>
          <a:solidFill>
            <a:schemeClr val="dk2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" name="Google Shape;214;p8"/>
          <p:cNvSpPr/>
          <p:nvPr/>
        </p:nvSpPr>
        <p:spPr>
          <a:xfrm>
            <a:off x="1031438" y="328550"/>
            <a:ext cx="248400" cy="28800"/>
          </a:xfrm>
          <a:prstGeom prst="roundRect">
            <a:avLst>
              <a:gd fmla="val 50000" name="adj"/>
            </a:avLst>
          </a:prstGeom>
          <a:solidFill>
            <a:schemeClr val="dk2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15" name="Google Shape;215;p8"/>
          <p:cNvGrpSpPr/>
          <p:nvPr/>
        </p:nvGrpSpPr>
        <p:grpSpPr>
          <a:xfrm>
            <a:off x="181397" y="168800"/>
            <a:ext cx="196183" cy="196183"/>
            <a:chOff x="2205255" y="-492150"/>
            <a:chExt cx="196183" cy="196183"/>
          </a:xfrm>
        </p:grpSpPr>
        <p:sp>
          <p:nvSpPr>
            <p:cNvPr id="216" name="Google Shape;216;p8"/>
            <p:cNvSpPr/>
            <p:nvPr/>
          </p:nvSpPr>
          <p:spPr>
            <a:xfrm rot="2702936">
              <a:off x="2179143" y="-408484"/>
              <a:ext cx="248407" cy="28850"/>
            </a:xfrm>
            <a:prstGeom prst="roundRect">
              <a:avLst>
                <a:gd fmla="val 50000" name="adj"/>
              </a:avLst>
            </a:prstGeom>
            <a:solidFill>
              <a:schemeClr val="dk2"/>
            </a:solidFill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7" name="Google Shape;217;p8"/>
            <p:cNvSpPr/>
            <p:nvPr/>
          </p:nvSpPr>
          <p:spPr>
            <a:xfrm rot="8102936">
              <a:off x="2179143" y="-408484"/>
              <a:ext cx="248407" cy="28850"/>
            </a:xfrm>
            <a:prstGeom prst="roundRect">
              <a:avLst>
                <a:gd fmla="val 50000" name="adj"/>
              </a:avLst>
            </a:prstGeom>
            <a:solidFill>
              <a:schemeClr val="dk2"/>
            </a:solidFill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8" name="Google Shape;218;p8"/>
          <p:cNvSpPr txBox="1"/>
          <p:nvPr>
            <p:ph idx="12" type="sldNum"/>
          </p:nvPr>
        </p:nvSpPr>
        <p:spPr>
          <a:xfrm>
            <a:off x="11296726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19" name="Google Shape;219;p8"/>
          <p:cNvSpPr txBox="1"/>
          <p:nvPr/>
        </p:nvSpPr>
        <p:spPr>
          <a:xfrm rot="5400000">
            <a:off x="-632925" y="1104725"/>
            <a:ext cx="1579800" cy="3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GB" sz="1400" u="none" cap="none" strike="noStrike">
                <a:solidFill>
                  <a:schemeClr val="accent1"/>
                </a:solidFill>
                <a:latin typeface="Barlow Condensed"/>
                <a:ea typeface="Barlow Condensed"/>
                <a:cs typeface="Barlow Condensed"/>
                <a:sym typeface="Barlow Condensed"/>
              </a:rPr>
              <a:t>SLIDESMANIA.COM</a:t>
            </a:r>
            <a:endParaRPr b="0" i="0" sz="1400" u="none" cap="none" strike="noStrike">
              <a:solidFill>
                <a:schemeClr val="accent1"/>
              </a:solidFill>
              <a:latin typeface="Barlow Condensed"/>
              <a:ea typeface="Barlow Condensed"/>
              <a:cs typeface="Barlow Condensed"/>
              <a:sym typeface="Barlow Condensed"/>
            </a:endParaRPr>
          </a:p>
        </p:txBody>
      </p:sp>
      <p:sp>
        <p:nvSpPr>
          <p:cNvPr id="220" name="Google Shape;220;p8"/>
          <p:cNvSpPr/>
          <p:nvPr/>
        </p:nvSpPr>
        <p:spPr>
          <a:xfrm>
            <a:off x="63950" y="591475"/>
            <a:ext cx="248400" cy="11190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2" name="Google Shape;222;p9"/>
          <p:cNvGraphicFramePr/>
          <p:nvPr/>
        </p:nvGraphicFramePr>
        <p:xfrm>
          <a:off x="9393125" y="-1689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{75D27877-10FC-4E7C-8D72-92E2CF3F803D}</a:tableStyleId>
              </a:tblPr>
              <a:tblGrid>
                <a:gridCol w="382850"/>
                <a:gridCol w="382850"/>
                <a:gridCol w="382850"/>
                <a:gridCol w="382850"/>
                <a:gridCol w="382850"/>
                <a:gridCol w="382850"/>
                <a:gridCol w="382850"/>
                <a:gridCol w="382850"/>
              </a:tblGrid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223" name="Google Shape;223;p9"/>
          <p:cNvGraphicFramePr/>
          <p:nvPr/>
        </p:nvGraphicFramePr>
        <p:xfrm>
          <a:off x="-152925" y="42528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{75D27877-10FC-4E7C-8D72-92E2CF3F803D}</a:tableStyleId>
              </a:tblPr>
              <a:tblGrid>
                <a:gridCol w="382850"/>
                <a:gridCol w="382850"/>
                <a:gridCol w="382850"/>
                <a:gridCol w="382850"/>
                <a:gridCol w="382850"/>
                <a:gridCol w="382850"/>
              </a:tblGrid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224" name="Google Shape;224;p9"/>
          <p:cNvSpPr txBox="1"/>
          <p:nvPr>
            <p:ph idx="12" type="sldNum"/>
          </p:nvPr>
        </p:nvSpPr>
        <p:spPr>
          <a:xfrm>
            <a:off x="11296726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25" name="Google Shape;225;p9"/>
          <p:cNvSpPr/>
          <p:nvPr/>
        </p:nvSpPr>
        <p:spPr>
          <a:xfrm>
            <a:off x="232300" y="170825"/>
            <a:ext cx="7287000" cy="6351900"/>
          </a:xfrm>
          <a:prstGeom prst="rect">
            <a:avLst/>
          </a:prstGeom>
          <a:solidFill>
            <a:schemeClr val="accent1"/>
          </a:solidFill>
          <a:ln cap="flat" cmpd="sng" w="381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6" name="Google Shape;226;p9"/>
          <p:cNvSpPr/>
          <p:nvPr/>
        </p:nvSpPr>
        <p:spPr>
          <a:xfrm>
            <a:off x="243825" y="180900"/>
            <a:ext cx="7287000" cy="513900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7" name="Google Shape;227;p9"/>
          <p:cNvSpPr/>
          <p:nvPr/>
        </p:nvSpPr>
        <p:spPr>
          <a:xfrm>
            <a:off x="325975" y="252438"/>
            <a:ext cx="360000" cy="360000"/>
          </a:xfrm>
          <a:prstGeom prst="rect">
            <a:avLst/>
          </a:prstGeom>
          <a:solidFill>
            <a:schemeClr val="accent1"/>
          </a:solidFill>
          <a:ln cap="flat" cmpd="sng" w="381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" name="Google Shape;228;p9"/>
          <p:cNvSpPr/>
          <p:nvPr/>
        </p:nvSpPr>
        <p:spPr>
          <a:xfrm>
            <a:off x="764150" y="252438"/>
            <a:ext cx="360000" cy="360000"/>
          </a:xfrm>
          <a:prstGeom prst="rect">
            <a:avLst/>
          </a:prstGeom>
          <a:solidFill>
            <a:schemeClr val="accent1"/>
          </a:solidFill>
          <a:ln cap="flat" cmpd="sng" w="381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" name="Google Shape;229;p9"/>
          <p:cNvSpPr/>
          <p:nvPr/>
        </p:nvSpPr>
        <p:spPr>
          <a:xfrm>
            <a:off x="1202325" y="252438"/>
            <a:ext cx="360000" cy="360000"/>
          </a:xfrm>
          <a:prstGeom prst="rect">
            <a:avLst/>
          </a:prstGeom>
          <a:solidFill>
            <a:schemeClr val="accent1"/>
          </a:solidFill>
          <a:ln cap="flat" cmpd="sng" w="381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" name="Google Shape;230;p9"/>
          <p:cNvSpPr/>
          <p:nvPr/>
        </p:nvSpPr>
        <p:spPr>
          <a:xfrm>
            <a:off x="836150" y="324438"/>
            <a:ext cx="216000" cy="216000"/>
          </a:xfrm>
          <a:prstGeom prst="frame">
            <a:avLst>
              <a:gd fmla="val 12500" name="adj1"/>
            </a:avLst>
          </a:prstGeom>
          <a:solidFill>
            <a:schemeClr val="dk2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" name="Google Shape;231;p9"/>
          <p:cNvSpPr/>
          <p:nvPr/>
        </p:nvSpPr>
        <p:spPr>
          <a:xfrm>
            <a:off x="1257925" y="499375"/>
            <a:ext cx="248400" cy="28800"/>
          </a:xfrm>
          <a:prstGeom prst="roundRect">
            <a:avLst>
              <a:gd fmla="val 50000" name="adj"/>
            </a:avLst>
          </a:prstGeom>
          <a:solidFill>
            <a:schemeClr val="dk2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32" name="Google Shape;232;p9"/>
          <p:cNvGrpSpPr/>
          <p:nvPr/>
        </p:nvGrpSpPr>
        <p:grpSpPr>
          <a:xfrm>
            <a:off x="407884" y="339625"/>
            <a:ext cx="196183" cy="196183"/>
            <a:chOff x="2205255" y="-492150"/>
            <a:chExt cx="196183" cy="196183"/>
          </a:xfrm>
        </p:grpSpPr>
        <p:sp>
          <p:nvSpPr>
            <p:cNvPr id="233" name="Google Shape;233;p9"/>
            <p:cNvSpPr/>
            <p:nvPr/>
          </p:nvSpPr>
          <p:spPr>
            <a:xfrm rot="2702936">
              <a:off x="2179143" y="-408484"/>
              <a:ext cx="248407" cy="28850"/>
            </a:xfrm>
            <a:prstGeom prst="roundRect">
              <a:avLst>
                <a:gd fmla="val 50000" name="adj"/>
              </a:avLst>
            </a:prstGeom>
            <a:solidFill>
              <a:schemeClr val="dk2"/>
            </a:solidFill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4" name="Google Shape;234;p9"/>
            <p:cNvSpPr/>
            <p:nvPr/>
          </p:nvSpPr>
          <p:spPr>
            <a:xfrm rot="8102936">
              <a:off x="2179143" y="-408484"/>
              <a:ext cx="248407" cy="28850"/>
            </a:xfrm>
            <a:prstGeom prst="roundRect">
              <a:avLst>
                <a:gd fmla="val 50000" name="adj"/>
              </a:avLst>
            </a:prstGeom>
            <a:solidFill>
              <a:schemeClr val="dk2"/>
            </a:solidFill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5" name="Google Shape;235;p9"/>
          <p:cNvSpPr/>
          <p:nvPr/>
        </p:nvSpPr>
        <p:spPr>
          <a:xfrm>
            <a:off x="4478063" y="1372525"/>
            <a:ext cx="7287000" cy="4883400"/>
          </a:xfrm>
          <a:prstGeom prst="rect">
            <a:avLst/>
          </a:prstGeom>
          <a:solidFill>
            <a:srgbClr val="F3F3F3"/>
          </a:solidFill>
          <a:ln cap="flat" cmpd="sng" w="381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" name="Google Shape;236;p9"/>
          <p:cNvSpPr/>
          <p:nvPr/>
        </p:nvSpPr>
        <p:spPr>
          <a:xfrm>
            <a:off x="4489588" y="1382600"/>
            <a:ext cx="7287000" cy="513900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" name="Google Shape;237;p9"/>
          <p:cNvSpPr/>
          <p:nvPr/>
        </p:nvSpPr>
        <p:spPr>
          <a:xfrm>
            <a:off x="4571738" y="1454138"/>
            <a:ext cx="360000" cy="360000"/>
          </a:xfrm>
          <a:prstGeom prst="rect">
            <a:avLst/>
          </a:prstGeom>
          <a:solidFill>
            <a:schemeClr val="accent1"/>
          </a:solidFill>
          <a:ln cap="flat" cmpd="sng" w="381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" name="Google Shape;238;p9"/>
          <p:cNvSpPr/>
          <p:nvPr/>
        </p:nvSpPr>
        <p:spPr>
          <a:xfrm>
            <a:off x="5009913" y="1454138"/>
            <a:ext cx="360000" cy="360000"/>
          </a:xfrm>
          <a:prstGeom prst="rect">
            <a:avLst/>
          </a:prstGeom>
          <a:solidFill>
            <a:schemeClr val="accent1"/>
          </a:solidFill>
          <a:ln cap="flat" cmpd="sng" w="381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9" name="Google Shape;239;p9"/>
          <p:cNvSpPr/>
          <p:nvPr/>
        </p:nvSpPr>
        <p:spPr>
          <a:xfrm>
            <a:off x="5448088" y="1454138"/>
            <a:ext cx="360000" cy="360000"/>
          </a:xfrm>
          <a:prstGeom prst="rect">
            <a:avLst/>
          </a:prstGeom>
          <a:solidFill>
            <a:schemeClr val="accent1"/>
          </a:solidFill>
          <a:ln cap="flat" cmpd="sng" w="381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0" name="Google Shape;240;p9"/>
          <p:cNvSpPr/>
          <p:nvPr/>
        </p:nvSpPr>
        <p:spPr>
          <a:xfrm>
            <a:off x="5081913" y="1526138"/>
            <a:ext cx="216000" cy="216000"/>
          </a:xfrm>
          <a:prstGeom prst="frame">
            <a:avLst>
              <a:gd fmla="val 12500" name="adj1"/>
            </a:avLst>
          </a:prstGeom>
          <a:solidFill>
            <a:schemeClr val="dk2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1" name="Google Shape;241;p9"/>
          <p:cNvSpPr/>
          <p:nvPr/>
        </p:nvSpPr>
        <p:spPr>
          <a:xfrm>
            <a:off x="5503688" y="1701075"/>
            <a:ext cx="248400" cy="28800"/>
          </a:xfrm>
          <a:prstGeom prst="roundRect">
            <a:avLst>
              <a:gd fmla="val 50000" name="adj"/>
            </a:avLst>
          </a:prstGeom>
          <a:solidFill>
            <a:schemeClr val="dk2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42" name="Google Shape;242;p9"/>
          <p:cNvGrpSpPr/>
          <p:nvPr/>
        </p:nvGrpSpPr>
        <p:grpSpPr>
          <a:xfrm>
            <a:off x="4653647" y="1541325"/>
            <a:ext cx="196183" cy="196183"/>
            <a:chOff x="2205255" y="-492150"/>
            <a:chExt cx="196183" cy="196183"/>
          </a:xfrm>
        </p:grpSpPr>
        <p:sp>
          <p:nvSpPr>
            <p:cNvPr id="243" name="Google Shape;243;p9"/>
            <p:cNvSpPr/>
            <p:nvPr/>
          </p:nvSpPr>
          <p:spPr>
            <a:xfrm rot="2702936">
              <a:off x="2179143" y="-408484"/>
              <a:ext cx="248407" cy="28850"/>
            </a:xfrm>
            <a:prstGeom prst="roundRect">
              <a:avLst>
                <a:gd fmla="val 50000" name="adj"/>
              </a:avLst>
            </a:prstGeom>
            <a:solidFill>
              <a:schemeClr val="dk2"/>
            </a:solidFill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4" name="Google Shape;244;p9"/>
            <p:cNvSpPr/>
            <p:nvPr/>
          </p:nvSpPr>
          <p:spPr>
            <a:xfrm rot="8102936">
              <a:off x="2179143" y="-408484"/>
              <a:ext cx="248407" cy="28850"/>
            </a:xfrm>
            <a:prstGeom prst="roundRect">
              <a:avLst>
                <a:gd fmla="val 50000" name="adj"/>
              </a:avLst>
            </a:prstGeom>
            <a:solidFill>
              <a:schemeClr val="dk2"/>
            </a:solidFill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45" name="Google Shape;245;p9"/>
          <p:cNvSpPr txBox="1"/>
          <p:nvPr>
            <p:ph type="title"/>
          </p:nvPr>
        </p:nvSpPr>
        <p:spPr>
          <a:xfrm>
            <a:off x="4849850" y="2186625"/>
            <a:ext cx="66975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246" name="Google Shape;246;p9"/>
          <p:cNvSpPr txBox="1"/>
          <p:nvPr>
            <p:ph idx="1" type="body"/>
          </p:nvPr>
        </p:nvSpPr>
        <p:spPr>
          <a:xfrm>
            <a:off x="415600" y="1208425"/>
            <a:ext cx="3639900" cy="48834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>
            <a:lvl1pPr indent="-3619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  <a:defRPr sz="2100"/>
            </a:lvl1pPr>
            <a:lvl2pPr indent="-361950" lvl="1" marL="9144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2100"/>
              <a:buChar char="○"/>
              <a:defRPr sz="2100"/>
            </a:lvl2pPr>
            <a:lvl3pPr indent="-361950" lvl="2" marL="13716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2100"/>
              <a:buChar char="■"/>
              <a:defRPr sz="2100"/>
            </a:lvl3pPr>
            <a:lvl4pPr indent="-361950" lvl="3" marL="18288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2100"/>
              <a:buChar char="●"/>
              <a:defRPr sz="2100"/>
            </a:lvl4pPr>
            <a:lvl5pPr indent="-361950" lvl="4" marL="22860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2100"/>
              <a:buChar char="○"/>
              <a:defRPr sz="2100"/>
            </a:lvl5pPr>
            <a:lvl6pPr indent="-361950" lvl="5" marL="2743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2100"/>
              <a:buChar char="■"/>
              <a:defRPr sz="2100"/>
            </a:lvl6pPr>
            <a:lvl7pPr indent="-361950" lvl="6" marL="32004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2100"/>
              <a:buChar char="●"/>
              <a:defRPr sz="2100"/>
            </a:lvl7pPr>
            <a:lvl8pPr indent="-361950" lvl="7" marL="36576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2100"/>
              <a:buChar char="○"/>
              <a:defRPr sz="2100"/>
            </a:lvl8pPr>
            <a:lvl9pPr indent="-361950" lvl="8" marL="4114800" algn="l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SzPts val="2100"/>
              <a:buChar char="■"/>
              <a:defRPr sz="2100"/>
            </a:lvl9pPr>
          </a:lstStyle>
          <a:p/>
        </p:txBody>
      </p:sp>
      <p:sp>
        <p:nvSpPr>
          <p:cNvPr id="247" name="Google Shape;247;p9"/>
          <p:cNvSpPr txBox="1"/>
          <p:nvPr>
            <p:ph idx="2" type="body"/>
          </p:nvPr>
        </p:nvSpPr>
        <p:spPr>
          <a:xfrm>
            <a:off x="4931750" y="3588075"/>
            <a:ext cx="6540000" cy="25041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>
            <a:lvl1pPr indent="-3619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  <a:defRPr sz="2100"/>
            </a:lvl1pPr>
            <a:lvl2pPr indent="-361950" lvl="1" marL="9144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2100"/>
              <a:buChar char="○"/>
              <a:defRPr sz="2100"/>
            </a:lvl2pPr>
            <a:lvl3pPr indent="-361950" lvl="2" marL="13716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2100"/>
              <a:buChar char="■"/>
              <a:defRPr sz="2100"/>
            </a:lvl3pPr>
            <a:lvl4pPr indent="-361950" lvl="3" marL="18288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2100"/>
              <a:buChar char="●"/>
              <a:defRPr sz="2100"/>
            </a:lvl4pPr>
            <a:lvl5pPr indent="-361950" lvl="4" marL="22860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2100"/>
              <a:buChar char="○"/>
              <a:defRPr sz="2100"/>
            </a:lvl5pPr>
            <a:lvl6pPr indent="-361950" lvl="5" marL="2743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2100"/>
              <a:buChar char="■"/>
              <a:defRPr sz="2100"/>
            </a:lvl6pPr>
            <a:lvl7pPr indent="-361950" lvl="6" marL="32004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2100"/>
              <a:buChar char="●"/>
              <a:defRPr sz="2100"/>
            </a:lvl7pPr>
            <a:lvl8pPr indent="-361950" lvl="7" marL="36576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2100"/>
              <a:buChar char="○"/>
              <a:defRPr sz="2100"/>
            </a:lvl8pPr>
            <a:lvl9pPr indent="-361950" lvl="8" marL="4114800" algn="l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SzPts val="2100"/>
              <a:buChar char="■"/>
              <a:defRPr sz="2100"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hree columns">
  <p:cSld name="TITLE_AND_TWO_COLUMNS_1"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9" name="Google Shape;249;p10"/>
          <p:cNvGraphicFramePr/>
          <p:nvPr/>
        </p:nvGraphicFramePr>
        <p:xfrm>
          <a:off x="9393125" y="-1689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{75D27877-10FC-4E7C-8D72-92E2CF3F803D}</a:tableStyleId>
              </a:tblPr>
              <a:tblGrid>
                <a:gridCol w="382850"/>
                <a:gridCol w="382850"/>
                <a:gridCol w="382850"/>
                <a:gridCol w="382850"/>
                <a:gridCol w="382850"/>
                <a:gridCol w="382850"/>
                <a:gridCol w="382850"/>
                <a:gridCol w="382850"/>
              </a:tblGrid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250" name="Google Shape;250;p10"/>
          <p:cNvGraphicFramePr/>
          <p:nvPr/>
        </p:nvGraphicFramePr>
        <p:xfrm>
          <a:off x="-152925" y="42528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{75D27877-10FC-4E7C-8D72-92E2CF3F803D}</a:tableStyleId>
              </a:tblPr>
              <a:tblGrid>
                <a:gridCol w="382850"/>
                <a:gridCol w="382850"/>
                <a:gridCol w="382850"/>
                <a:gridCol w="382850"/>
                <a:gridCol w="382850"/>
                <a:gridCol w="382850"/>
              </a:tblGrid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251" name="Google Shape;251;p10"/>
          <p:cNvSpPr/>
          <p:nvPr/>
        </p:nvSpPr>
        <p:spPr>
          <a:xfrm>
            <a:off x="63950" y="79925"/>
            <a:ext cx="12009000" cy="6549900"/>
          </a:xfrm>
          <a:prstGeom prst="rect">
            <a:avLst/>
          </a:prstGeom>
          <a:solidFill>
            <a:srgbClr val="F3F3F3"/>
          </a:solidFill>
          <a:ln cap="flat" cmpd="sng" w="381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2" name="Google Shape;252;p10"/>
          <p:cNvSpPr txBox="1"/>
          <p:nvPr>
            <p:ph idx="12" type="sldNum"/>
          </p:nvPr>
        </p:nvSpPr>
        <p:spPr>
          <a:xfrm>
            <a:off x="11296726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53" name="Google Shape;253;p10"/>
          <p:cNvSpPr/>
          <p:nvPr/>
        </p:nvSpPr>
        <p:spPr>
          <a:xfrm>
            <a:off x="63951" y="79925"/>
            <a:ext cx="11609700" cy="513900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" name="Google Shape;254;p10"/>
          <p:cNvSpPr/>
          <p:nvPr/>
        </p:nvSpPr>
        <p:spPr>
          <a:xfrm>
            <a:off x="192863" y="108225"/>
            <a:ext cx="360000" cy="360000"/>
          </a:xfrm>
          <a:prstGeom prst="rect">
            <a:avLst/>
          </a:prstGeom>
          <a:solidFill>
            <a:schemeClr val="accent1"/>
          </a:solidFill>
          <a:ln cap="flat" cmpd="sng" w="381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" name="Google Shape;255;p10"/>
          <p:cNvSpPr/>
          <p:nvPr/>
        </p:nvSpPr>
        <p:spPr>
          <a:xfrm>
            <a:off x="631038" y="108213"/>
            <a:ext cx="360000" cy="360000"/>
          </a:xfrm>
          <a:prstGeom prst="rect">
            <a:avLst/>
          </a:prstGeom>
          <a:solidFill>
            <a:schemeClr val="accent1"/>
          </a:solidFill>
          <a:ln cap="flat" cmpd="sng" w="381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" name="Google Shape;256;p10"/>
          <p:cNvSpPr/>
          <p:nvPr/>
        </p:nvSpPr>
        <p:spPr>
          <a:xfrm>
            <a:off x="1069213" y="108213"/>
            <a:ext cx="360000" cy="360000"/>
          </a:xfrm>
          <a:prstGeom prst="rect">
            <a:avLst/>
          </a:prstGeom>
          <a:solidFill>
            <a:schemeClr val="accent1"/>
          </a:solidFill>
          <a:ln cap="flat" cmpd="sng" w="381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" name="Google Shape;257;p10"/>
          <p:cNvSpPr/>
          <p:nvPr/>
        </p:nvSpPr>
        <p:spPr>
          <a:xfrm>
            <a:off x="712949" y="180225"/>
            <a:ext cx="196200" cy="216000"/>
          </a:xfrm>
          <a:prstGeom prst="frame">
            <a:avLst>
              <a:gd fmla="val 12500" name="adj1"/>
            </a:avLst>
          </a:prstGeom>
          <a:solidFill>
            <a:schemeClr val="dk2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" name="Google Shape;258;p10"/>
          <p:cNvSpPr/>
          <p:nvPr/>
        </p:nvSpPr>
        <p:spPr>
          <a:xfrm>
            <a:off x="1124813" y="328450"/>
            <a:ext cx="248400" cy="28800"/>
          </a:xfrm>
          <a:prstGeom prst="roundRect">
            <a:avLst>
              <a:gd fmla="val 50000" name="adj"/>
            </a:avLst>
          </a:prstGeom>
          <a:solidFill>
            <a:schemeClr val="dk2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59" name="Google Shape;259;p10"/>
          <p:cNvGrpSpPr/>
          <p:nvPr/>
        </p:nvGrpSpPr>
        <p:grpSpPr>
          <a:xfrm>
            <a:off x="280497" y="190137"/>
            <a:ext cx="196183" cy="196183"/>
            <a:chOff x="2205255" y="-492150"/>
            <a:chExt cx="196183" cy="196183"/>
          </a:xfrm>
        </p:grpSpPr>
        <p:sp>
          <p:nvSpPr>
            <p:cNvPr id="260" name="Google Shape;260;p10"/>
            <p:cNvSpPr/>
            <p:nvPr/>
          </p:nvSpPr>
          <p:spPr>
            <a:xfrm rot="2702936">
              <a:off x="2179143" y="-408484"/>
              <a:ext cx="248407" cy="28850"/>
            </a:xfrm>
            <a:prstGeom prst="roundRect">
              <a:avLst>
                <a:gd fmla="val 50000" name="adj"/>
              </a:avLst>
            </a:prstGeom>
            <a:solidFill>
              <a:schemeClr val="dk2"/>
            </a:solidFill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1" name="Google Shape;261;p10"/>
            <p:cNvSpPr/>
            <p:nvPr/>
          </p:nvSpPr>
          <p:spPr>
            <a:xfrm rot="8102936">
              <a:off x="2179143" y="-408484"/>
              <a:ext cx="248407" cy="28850"/>
            </a:xfrm>
            <a:prstGeom prst="roundRect">
              <a:avLst>
                <a:gd fmla="val 50000" name="adj"/>
              </a:avLst>
            </a:prstGeom>
            <a:solidFill>
              <a:schemeClr val="dk2"/>
            </a:solidFill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theme" Target="../theme/theme1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15604" y="593367"/>
            <a:ext cx="113610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Press Start 2P"/>
              <a:buNone/>
              <a:defRPr b="0" i="0" sz="3700" u="none" cap="none" strike="noStrike">
                <a:solidFill>
                  <a:schemeClr val="dk1"/>
                </a:solidFill>
                <a:latin typeface="Press Start 2P"/>
                <a:ea typeface="Press Start 2P"/>
                <a:cs typeface="Press Start 2P"/>
                <a:sym typeface="Press Start 2P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15604" y="1536633"/>
            <a:ext cx="113610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>
            <a:lvl1pPr indent="-3810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Mono"/>
              <a:buChar char="●"/>
              <a:defRPr b="0" i="0" sz="2400" u="none" cap="none" strike="noStrike">
                <a:solidFill>
                  <a:schemeClr val="dk2"/>
                </a:solidFill>
                <a:latin typeface="Roboto Mono"/>
                <a:ea typeface="Roboto Mono"/>
                <a:cs typeface="Roboto Mono"/>
                <a:sym typeface="Roboto Mono"/>
              </a:defRPr>
            </a:lvl1pPr>
            <a:lvl2pPr indent="-381000" lvl="1" marL="914400" marR="0" rtl="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Mono"/>
              <a:buChar char="○"/>
              <a:defRPr b="0" i="0" sz="2400" u="none" cap="none" strike="noStrike">
                <a:solidFill>
                  <a:schemeClr val="dk2"/>
                </a:solidFill>
                <a:latin typeface="Roboto Mono"/>
                <a:ea typeface="Roboto Mono"/>
                <a:cs typeface="Roboto Mono"/>
                <a:sym typeface="Roboto Mono"/>
              </a:defRPr>
            </a:lvl2pPr>
            <a:lvl3pPr indent="-381000" lvl="2" marL="1371600" marR="0" rtl="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Mono"/>
              <a:buChar char="■"/>
              <a:defRPr b="0" i="0" sz="2400" u="none" cap="none" strike="noStrike">
                <a:solidFill>
                  <a:schemeClr val="dk2"/>
                </a:solidFill>
                <a:latin typeface="Roboto Mono"/>
                <a:ea typeface="Roboto Mono"/>
                <a:cs typeface="Roboto Mono"/>
                <a:sym typeface="Roboto Mono"/>
              </a:defRPr>
            </a:lvl3pPr>
            <a:lvl4pPr indent="-381000" lvl="3" marL="1828800" marR="0" rtl="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Mono"/>
              <a:buChar char="●"/>
              <a:defRPr b="0" i="0" sz="2400" u="none" cap="none" strike="noStrike">
                <a:solidFill>
                  <a:schemeClr val="dk2"/>
                </a:solidFill>
                <a:latin typeface="Roboto Mono"/>
                <a:ea typeface="Roboto Mono"/>
                <a:cs typeface="Roboto Mono"/>
                <a:sym typeface="Roboto Mono"/>
              </a:defRPr>
            </a:lvl4pPr>
            <a:lvl5pPr indent="-381000" lvl="4" marL="2286000" marR="0" rtl="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Mono"/>
              <a:buChar char="○"/>
              <a:defRPr b="0" i="0" sz="2400" u="none" cap="none" strike="noStrike">
                <a:solidFill>
                  <a:schemeClr val="dk2"/>
                </a:solidFill>
                <a:latin typeface="Roboto Mono"/>
                <a:ea typeface="Roboto Mono"/>
                <a:cs typeface="Roboto Mono"/>
                <a:sym typeface="Roboto Mono"/>
              </a:defRPr>
            </a:lvl5pPr>
            <a:lvl6pPr indent="-381000" lvl="5" marL="2743200" marR="0" rtl="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Mono"/>
              <a:buChar char="■"/>
              <a:defRPr b="0" i="0" sz="2400" u="none" cap="none" strike="noStrike">
                <a:solidFill>
                  <a:schemeClr val="dk2"/>
                </a:solidFill>
                <a:latin typeface="Roboto Mono"/>
                <a:ea typeface="Roboto Mono"/>
                <a:cs typeface="Roboto Mono"/>
                <a:sym typeface="Roboto Mono"/>
              </a:defRPr>
            </a:lvl6pPr>
            <a:lvl7pPr indent="-381000" lvl="6" marL="3200400" marR="0" rtl="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Mono"/>
              <a:buChar char="●"/>
              <a:defRPr b="0" i="0" sz="2400" u="none" cap="none" strike="noStrike">
                <a:solidFill>
                  <a:schemeClr val="dk2"/>
                </a:solidFill>
                <a:latin typeface="Roboto Mono"/>
                <a:ea typeface="Roboto Mono"/>
                <a:cs typeface="Roboto Mono"/>
                <a:sym typeface="Roboto Mono"/>
              </a:defRPr>
            </a:lvl7pPr>
            <a:lvl8pPr indent="-381000" lvl="7" marL="3657600" marR="0" rtl="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Roboto Mono"/>
              <a:buChar char="○"/>
              <a:defRPr b="0" i="0" sz="2400" u="none" cap="none" strike="noStrike">
                <a:solidFill>
                  <a:schemeClr val="dk2"/>
                </a:solidFill>
                <a:latin typeface="Roboto Mono"/>
                <a:ea typeface="Roboto Mono"/>
                <a:cs typeface="Roboto Mono"/>
                <a:sym typeface="Roboto Mono"/>
              </a:defRPr>
            </a:lvl8pPr>
            <a:lvl9pPr indent="-381000" lvl="8" marL="4114800" marR="0" rtl="0" algn="l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Clr>
                <a:schemeClr val="dk2"/>
              </a:buClr>
              <a:buSzPts val="2400"/>
              <a:buFont typeface="Roboto Mono"/>
              <a:buChar char="■"/>
              <a:defRPr b="0" i="0" sz="2400" u="none" cap="none" strike="noStrike">
                <a:solidFill>
                  <a:schemeClr val="dk2"/>
                </a:solidFill>
                <a:latin typeface="Roboto Mono"/>
                <a:ea typeface="Roboto Mono"/>
                <a:cs typeface="Roboto Mono"/>
                <a:sym typeface="Roboto Mon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11296726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" name="Google Shape;9;p1"/>
          <p:cNvSpPr txBox="1"/>
          <p:nvPr/>
        </p:nvSpPr>
        <p:spPr>
          <a:xfrm rot="5400000">
            <a:off x="-603150" y="603150"/>
            <a:ext cx="1579800" cy="3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GB" sz="1400" u="none" cap="none" strike="noStrike">
                <a:solidFill>
                  <a:schemeClr val="accent1"/>
                </a:solidFill>
                <a:latin typeface="Barlow Condensed"/>
                <a:ea typeface="Barlow Condensed"/>
                <a:cs typeface="Barlow Condensed"/>
                <a:sym typeface="Barlow Condensed"/>
              </a:rPr>
              <a:t>SLIDESMANIA.COM</a:t>
            </a:r>
            <a:endParaRPr b="0" i="0" sz="1400" u="none" cap="none" strike="noStrike">
              <a:solidFill>
                <a:schemeClr val="accent1"/>
              </a:solidFill>
              <a:latin typeface="Barlow Condensed"/>
              <a:ea typeface="Barlow Condensed"/>
              <a:cs typeface="Barlow Condensed"/>
              <a:sym typeface="Barlow Condensed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4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Google Shape;385;p18"/>
          <p:cNvSpPr txBox="1"/>
          <p:nvPr>
            <p:ph type="ctrTitle"/>
          </p:nvPr>
        </p:nvSpPr>
        <p:spPr>
          <a:xfrm>
            <a:off x="2935050" y="2828050"/>
            <a:ext cx="6187200" cy="2501700"/>
          </a:xfrm>
          <a:prstGeom prst="rect">
            <a:avLst/>
          </a:prstGeom>
          <a:noFill/>
          <a:ln>
            <a:noFill/>
          </a:ln>
        </p:spPr>
        <p:txBody>
          <a:bodyPr anchorCtr="0" anchor="b" bIns="121900" lIns="121900" spcFirstLastPara="1" rIns="121900" wrap="square" tIns="121900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GB"/>
              <a:t>Fake News: rubric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GB" sz="2000"/>
              <a:t>By: Silvia Losada and Izaro Blanco</a:t>
            </a:r>
            <a:endParaRPr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9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0" name="Google Shape;390;p19"/>
          <p:cNvGraphicFramePr/>
          <p:nvPr/>
        </p:nvGraphicFramePr>
        <p:xfrm>
          <a:off x="267688" y="72925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{B5A162F8-0DBA-4B04-9027-C4BB6C03FD45}</a:tableStyleId>
              </a:tblPr>
              <a:tblGrid>
                <a:gridCol w="2914150"/>
                <a:gridCol w="2914150"/>
                <a:gridCol w="2914150"/>
                <a:gridCol w="2914150"/>
              </a:tblGrid>
              <a:tr h="4712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Criteria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Reliable new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Acceptable new</a:t>
                      </a:r>
                      <a:r>
                        <a:rPr b="1" lang="en-GB"/>
                        <a:t> 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Fake new</a:t>
                      </a:r>
                      <a:endParaRPr b="1"/>
                    </a:p>
                  </a:txBody>
                  <a:tcPr marT="91425" marB="91425" marR="91425" marL="91425"/>
                </a:tc>
              </a:tr>
              <a:tr h="9268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Content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The Information is accurate and there is a bibliography with the information used.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The information is accurate but there isn’t a bibliography.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The information doesn’t make sense and there isn’t a bibliography with information.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885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Date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Is </a:t>
                      </a:r>
                      <a:r>
                        <a:rPr lang="en-GB"/>
                        <a:t>an</a:t>
                      </a:r>
                      <a:r>
                        <a:rPr lang="en-GB"/>
                        <a:t> actual content with actual information. We can see the date in a corner of the </a:t>
                      </a:r>
                      <a:r>
                        <a:rPr lang="en-GB"/>
                        <a:t>screen</a:t>
                      </a:r>
                      <a:r>
                        <a:rPr lang="en-GB"/>
                        <a:t>.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The content isn’t actual, but </a:t>
                      </a:r>
                      <a:r>
                        <a:rPr lang="en-GB">
                          <a:solidFill>
                            <a:schemeClr val="dk1"/>
                          </a:solidFill>
                        </a:rPr>
                        <a:t>w</a:t>
                      </a:r>
                      <a:r>
                        <a:rPr lang="en-GB">
                          <a:solidFill>
                            <a:schemeClr val="dk1"/>
                          </a:solidFill>
                        </a:rPr>
                        <a:t>e can see the date in a corner of the screen.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The content is old-fashioned and there isn’t the date in a corner of the screen.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885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Author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On the new appears the name of the author and the information about her/him is respectable.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On the new appears the name of the author but there isn’t information about her/him.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On the new doesn’t appear the name of the author.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1012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Pictures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Pictures are original and they </a:t>
                      </a:r>
                      <a:r>
                        <a:rPr lang="en-GB"/>
                        <a:t>don't</a:t>
                      </a:r>
                      <a:r>
                        <a:rPr lang="en-GB"/>
                        <a:t> have appeared in other new before. The pictures also have high-quality.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Pictures have low-quality but they don’t appear in other news.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Pictures aren’t original and they have appeared before in other news.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8038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Format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The new uses </a:t>
                      </a:r>
                      <a:r>
                        <a:rPr lang="en-GB"/>
                        <a:t>attractive typography and the information is organized.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The new uses attractive </a:t>
                      </a:r>
                      <a:r>
                        <a:rPr lang="en-GB"/>
                        <a:t>typography</a:t>
                      </a:r>
                      <a:r>
                        <a:rPr lang="en-GB"/>
                        <a:t> but the information isn’t organized.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The new doesn’t use attractive typography and the information isn’t organized.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8038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The website that is located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We know the website is secure and it has “htpp” at the </a:t>
                      </a:r>
                      <a:r>
                        <a:rPr lang="en-GB"/>
                        <a:t>beginning</a:t>
                      </a:r>
                      <a:r>
                        <a:rPr lang="en-GB"/>
                        <a:t> of the URL.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The website has “htpp” but we don’t know if it is secure.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The website doesn’t have “htpp” at the beginning of the URL.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0169_Paterson_Template_SlidesMania">
  <a:themeElements>
    <a:clrScheme name="Simple Light">
      <a:dk1>
        <a:srgbClr val="000000"/>
      </a:dk1>
      <a:lt1>
        <a:srgbClr val="FFFFFF"/>
      </a:lt1>
      <a:dk2>
        <a:srgbClr val="000000"/>
      </a:dk2>
      <a:lt2>
        <a:srgbClr val="EEEDED"/>
      </a:lt2>
      <a:accent1>
        <a:srgbClr val="76A5AF"/>
      </a:accent1>
      <a:accent2>
        <a:srgbClr val="151314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134F5C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