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640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31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135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77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223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3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778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166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845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998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074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3D44-A0C6-41B0-9F62-5495B79D5786}" type="datetimeFigureOut">
              <a:rPr lang="lt-LT" smtClean="0"/>
              <a:t>2019-03-16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CB5-3759-4B02-8FB7-A8139FBE5D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6412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sz="12000" b="1" i="1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lt-LT" sz="1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Lithaunia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55" y="543175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Ylakiai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gymnasium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62008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Ylakiai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492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Lietuva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42088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Ylakių gimnazija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7241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Ačiū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679" y="33938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i="1" dirty="0" smtClean="0">
                <a:latin typeface="Times New Roman" pitchFamily="18" charset="0"/>
                <a:cs typeface="Times New Roman" pitchFamily="18" charset="0"/>
              </a:rPr>
              <a:t>Labas!</a:t>
            </a:r>
            <a:endParaRPr lang="lt-LT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7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376264"/>
          </a:xfrm>
        </p:spPr>
        <p:txBody>
          <a:bodyPr>
            <a:noAutofit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lt-LT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5" y="6149335"/>
            <a:ext cx="461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Erasmus+  team from Ylakiai Gymnasium 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49" y="5244289"/>
            <a:ext cx="1633364" cy="8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2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lt-LT" sz="4800" dirty="0" smtClean="0"/>
              <a:t>1. </a:t>
            </a:r>
            <a:r>
              <a:rPr lang="lt-LT" sz="4800" dirty="0" smtClean="0">
                <a:latin typeface="Times New Roman" pitchFamily="18" charset="0"/>
                <a:cs typeface="Times New Roman" pitchFamily="18" charset="0"/>
              </a:rPr>
              <a:t>What are the colours of Lithuanian flag?</a:t>
            </a:r>
            <a:endParaRPr lang="lt-L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72808" cy="252028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lphaLcParenR"/>
            </a:pPr>
            <a:r>
              <a:rPr lang="lt-LT" sz="3900" dirty="0" smtClean="0">
                <a:latin typeface="Times New Roman" pitchFamily="18" charset="0"/>
                <a:cs typeface="Times New Roman" pitchFamily="18" charset="0"/>
              </a:rPr>
              <a:t>Red, green, yellow</a:t>
            </a:r>
          </a:p>
          <a:p>
            <a:pPr marL="514350" indent="-514350" algn="l">
              <a:buAutoNum type="alphaLcParenR"/>
            </a:pPr>
            <a:endParaRPr lang="lt-LT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900" dirty="0" smtClean="0">
                <a:latin typeface="Times New Roman" pitchFamily="18" charset="0"/>
                <a:cs typeface="Times New Roman" pitchFamily="18" charset="0"/>
              </a:rPr>
              <a:t>Yellow, green, red</a:t>
            </a:r>
          </a:p>
          <a:p>
            <a:pPr marL="514350" indent="-514350" algn="l">
              <a:buAutoNum type="alphaLcParenR"/>
            </a:pPr>
            <a:endParaRPr lang="lt-LT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900" dirty="0" smtClean="0">
                <a:latin typeface="Times New Roman" pitchFamily="18" charset="0"/>
                <a:cs typeface="Times New Roman" pitchFamily="18" charset="0"/>
              </a:rPr>
              <a:t>Yellow, red, green</a:t>
            </a:r>
          </a:p>
          <a:p>
            <a:pPr algn="l"/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88232"/>
          </a:xfrm>
        </p:spPr>
        <p:txBody>
          <a:bodyPr>
            <a:noAutofit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b) Yellow, green, red</a:t>
            </a:r>
            <a:endParaRPr lang="lt-LT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986353" cy="30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29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232248"/>
          </a:xfrm>
        </p:spPr>
        <p:txBody>
          <a:bodyPr>
            <a:noAutofit/>
          </a:bodyPr>
          <a:lstStyle/>
          <a:p>
            <a:r>
              <a:rPr lang="lt-LT" sz="4800" dirty="0" smtClean="0">
                <a:latin typeface="Times New Roman" pitchFamily="18" charset="0"/>
                <a:cs typeface="Times New Roman" pitchFamily="18" charset="0"/>
              </a:rPr>
              <a:t>2. What Erasmus+ project is being run now in Ylakiai Gymnasium?</a:t>
            </a:r>
            <a:endParaRPr lang="lt-L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160840" cy="3240360"/>
          </a:xfrm>
        </p:spPr>
        <p:txBody>
          <a:bodyPr>
            <a:noAutofit/>
          </a:bodyPr>
          <a:lstStyle/>
          <a:p>
            <a:pPr marL="514350" indent="-514350" algn="l">
              <a:buAutoNum type="alphaLcParenR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“W</a:t>
            </a: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lt-LT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- the children of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arth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“</a:t>
            </a:r>
            <a:endParaRPr lang="lt-LT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endParaRPr lang="lt-LT" sz="33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‘‘Baltic sea‘‘</a:t>
            </a:r>
          </a:p>
          <a:p>
            <a:pPr marL="514350" indent="-514350" algn="l">
              <a:buAutoNum type="alphaLcParenR"/>
            </a:pPr>
            <a:endParaRPr lang="lt-LT" sz="33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‘‘We love our Earth‘‘</a:t>
            </a:r>
            <a:endParaRPr lang="lt-LT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584176"/>
          </a:xfrm>
        </p:spPr>
        <p:txBody>
          <a:bodyPr>
            <a:noAutofit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a) ‘‘We - the children of Mother Earth‘‘</a:t>
            </a:r>
            <a:endParaRPr lang="lt-LT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9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44216"/>
          </a:xfrm>
        </p:spPr>
        <p:txBody>
          <a:bodyPr>
            <a:noAutofit/>
          </a:bodyPr>
          <a:lstStyle/>
          <a:p>
            <a:r>
              <a:rPr lang="lt-LT" sz="4800" dirty="0" smtClean="0">
                <a:latin typeface="Times New Roman" pitchFamily="18" charset="0"/>
                <a:cs typeface="Times New Roman" pitchFamily="18" charset="0"/>
              </a:rPr>
              <a:t>3. What colour of flags does Ylakiai Gymnasium get every years?</a:t>
            </a:r>
            <a:endParaRPr lang="lt-L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068960"/>
            <a:ext cx="7643192" cy="305720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 marL="514350" indent="-514350">
              <a:buAutoNum type="alphaLcParenR"/>
            </a:pPr>
            <a:endParaRPr lang="lt-LT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White</a:t>
            </a:r>
          </a:p>
          <a:p>
            <a:pPr marL="514350" indent="-514350">
              <a:buAutoNum type="alphaLcParenR"/>
            </a:pPr>
            <a:endParaRPr lang="lt-LT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49903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a) Green</a:t>
            </a:r>
            <a:endParaRPr lang="lt-LT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256584" cy="34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2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lt-LT" sz="4800" dirty="0" smtClean="0">
                <a:latin typeface="Times New Roman" pitchFamily="18" charset="0"/>
                <a:cs typeface="Times New Roman" pitchFamily="18" charset="0"/>
              </a:rPr>
              <a:t>4. What is the colour of Ylakiai Gymnasium uniform?</a:t>
            </a:r>
            <a:endParaRPr lang="lt-L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Autofit/>
          </a:bodyPr>
          <a:lstStyle/>
          <a:p>
            <a:pPr marL="514350" indent="-514350" algn="l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Red</a:t>
            </a:r>
          </a:p>
          <a:p>
            <a:pPr marL="514350" indent="-514350" algn="l">
              <a:buAutoNum type="alphaLcParenR"/>
            </a:pPr>
            <a:endParaRPr lang="lt-LT" sz="33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Blue</a:t>
            </a:r>
          </a:p>
          <a:p>
            <a:pPr marL="514350" indent="-514350" algn="l">
              <a:buAutoNum type="alphaLcParenR"/>
            </a:pPr>
            <a:endParaRPr lang="lt-LT" sz="33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/>
            </a:pPr>
            <a:r>
              <a:rPr lang="lt-LT" sz="3300" dirty="0" smtClean="0">
                <a:latin typeface="Times New Roman" pitchFamily="18" charset="0"/>
                <a:cs typeface="Times New Roman" pitchFamily="18" charset="0"/>
              </a:rPr>
              <a:t>Green</a:t>
            </a:r>
            <a:endParaRPr lang="lt-LT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Autofit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c) Green</a:t>
            </a:r>
            <a:endParaRPr lang="lt-LT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rtotojas\Desktop\IMG_9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17740"/>
            <a:ext cx="673994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2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138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QUIZ</vt:lpstr>
      <vt:lpstr>1. What are the colours of Lithuanian flag?</vt:lpstr>
      <vt:lpstr>b) Yellow, green, red</vt:lpstr>
      <vt:lpstr>2. What Erasmus+ project is being run now in Ylakiai Gymnasium?</vt:lpstr>
      <vt:lpstr>a) ‘‘We - the children of Mother Earth‘‘</vt:lpstr>
      <vt:lpstr>3. What colour of flags does Ylakiai Gymnasium get every years?</vt:lpstr>
      <vt:lpstr>a) Green</vt:lpstr>
      <vt:lpstr>4. What is the colour of Ylakiai Gymnasium uniform?</vt:lpstr>
      <vt:lpstr>c) Green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Vartotojas</dc:creator>
  <cp:lastModifiedBy>Vartotojas</cp:lastModifiedBy>
  <cp:revision>11</cp:revision>
  <dcterms:created xsi:type="dcterms:W3CDTF">2019-03-15T18:06:21Z</dcterms:created>
  <dcterms:modified xsi:type="dcterms:W3CDTF">2019-03-16T12:06:36Z</dcterms:modified>
</cp:coreProperties>
</file>