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636fec5a0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636fec5a0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636fec5a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636fec5a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636fec5a0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636fec5a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636fec5a0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636fec5a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636fec5a0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636fec5a0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636fec5a0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636fec5a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98ce611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98ce611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636fec5a0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636fec5a0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636fec5a0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636fec5a0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154600"/>
            <a:ext cx="8520600" cy="8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Comic Sans MS"/>
                <a:ea typeface="Comic Sans MS"/>
                <a:cs typeface="Comic Sans MS"/>
                <a:sym typeface="Comic Sans MS"/>
              </a:rPr>
              <a:t>COLETTE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6696500" y="3230225"/>
            <a:ext cx="23346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                  </a:t>
            </a:r>
            <a:r>
              <a:rPr lang="es">
                <a:solidFill>
                  <a:srgbClr val="FFFFFF"/>
                </a:solidFill>
              </a:rPr>
              <a:t>By:</a:t>
            </a:r>
            <a:endParaRPr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s">
                <a:solidFill>
                  <a:srgbClr val="FFFFFF"/>
                </a:solidFill>
              </a:rPr>
              <a:t>Carlos Fuentes</a:t>
            </a:r>
            <a:endParaRPr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s">
                <a:solidFill>
                  <a:srgbClr val="FFFFFF"/>
                </a:solidFill>
              </a:rPr>
              <a:t>Lucía </a:t>
            </a:r>
            <a:r>
              <a:rPr lang="es">
                <a:solidFill>
                  <a:srgbClr val="FFFFFF"/>
                </a:solidFill>
              </a:rPr>
              <a:t>Martínez</a:t>
            </a:r>
            <a:r>
              <a:rPr lang="es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s">
                <a:solidFill>
                  <a:srgbClr val="FFFFFF"/>
                </a:solidFill>
              </a:rPr>
              <a:t>Héctor Gómez</a:t>
            </a:r>
            <a:endParaRPr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s">
                <a:solidFill>
                  <a:srgbClr val="FFFFFF"/>
                </a:solidFill>
              </a:rPr>
              <a:t>Candela Diego</a:t>
            </a:r>
            <a:endParaRPr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s">
                <a:solidFill>
                  <a:srgbClr val="FFFFFF"/>
                </a:solidFill>
              </a:rPr>
              <a:t>Andrea Vélez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4950" y="1087800"/>
            <a:ext cx="2778059" cy="37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96950" y="1428150"/>
            <a:ext cx="5669400" cy="277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Colette spent her last years in her flat in Paris, France.                  She died happily knowing that she had tried everything she wanted to do, even though she was afraid.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Colette pasó sus últimos años en su piso de París, Francia.        Murió feliz sabiendo que había intentado todo lo que quería hacer, a pesar de que tenía miedo.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6351" y="1462063"/>
            <a:ext cx="3198091" cy="27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>
            <p:ph idx="4294967295" type="ctrTitle"/>
          </p:nvPr>
        </p:nvSpPr>
        <p:spPr>
          <a:xfrm>
            <a:off x="311700" y="367925"/>
            <a:ext cx="8520600" cy="8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3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LAST YEARS</a:t>
            </a:r>
            <a:endParaRPr sz="43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6225" y="811314"/>
            <a:ext cx="2324325" cy="35208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>
            <p:ph idx="4294967295" type="ctrTitle"/>
          </p:nvPr>
        </p:nvSpPr>
        <p:spPr>
          <a:xfrm>
            <a:off x="311700" y="90400"/>
            <a:ext cx="8520600" cy="8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300">
                <a:latin typeface="Comic Sans MS"/>
                <a:ea typeface="Comic Sans MS"/>
                <a:cs typeface="Comic Sans MS"/>
                <a:sym typeface="Comic Sans MS"/>
              </a:rPr>
              <a:t>BIOGRAPHY</a:t>
            </a:r>
            <a:endParaRPr sz="43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6704375" y="4549600"/>
            <a:ext cx="1668000" cy="2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Willy and Colette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83375" y="1301375"/>
            <a:ext cx="5830800" cy="2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02122"/>
                </a:solidFill>
                <a:highlight>
                  <a:schemeClr val="lt1"/>
                </a:highlight>
              </a:rPr>
              <a:t>She, was born in 1873 in</a:t>
            </a:r>
            <a:r>
              <a:rPr lang="es">
                <a:solidFill>
                  <a:srgbClr val="202122"/>
                </a:solidFill>
              </a:rPr>
              <a:t> Yonne, France </a:t>
            </a:r>
            <a:r>
              <a:rPr lang="es">
                <a:solidFill>
                  <a:srgbClr val="202122"/>
                </a:solidFill>
                <a:highlight>
                  <a:schemeClr val="lt1"/>
                </a:highlight>
              </a:rPr>
              <a:t>and she died in Paris in 1954. Colette is best remembered for her 1944 novel ‘Gigi’. </a:t>
            </a:r>
            <a:endParaRPr>
              <a:solidFill>
                <a:srgbClr val="202122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2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02122"/>
                </a:solidFill>
                <a:highlight>
                  <a:schemeClr val="lt1"/>
                </a:highlight>
              </a:rPr>
              <a:t>Nació en 1873 en Yonne, Francia y murió en París en 1954. </a:t>
            </a:r>
            <a:endParaRPr>
              <a:solidFill>
                <a:srgbClr val="202122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02122"/>
                </a:solidFill>
                <a:highlight>
                  <a:schemeClr val="lt1"/>
                </a:highlight>
              </a:rPr>
              <a:t>Colette es mejor recordada por su novela de 1944 "Gigi". </a:t>
            </a:r>
            <a:endParaRPr>
              <a:solidFill>
                <a:srgbClr val="202122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39355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300">
                <a:latin typeface="Comic Sans MS"/>
                <a:ea typeface="Comic Sans MS"/>
                <a:cs typeface="Comic Sans MS"/>
                <a:sym typeface="Comic Sans MS"/>
              </a:rPr>
              <a:t>HER NEW BEGINNING</a:t>
            </a:r>
            <a:endParaRPr sz="43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25" y="1664188"/>
            <a:ext cx="5155500" cy="3105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Colette left her husband because he didn’t recognize her as a writer in public. So, she went to Paris to find her own way in the world.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Colette dejó a su marido porque él no la reconoció como escritora en público. Entonces, fue a París para encontrar su propio camino en el mundo.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8125" y="1532600"/>
            <a:ext cx="2914200" cy="33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idx="4294967295" type="ctrTitle"/>
          </p:nvPr>
        </p:nvSpPr>
        <p:spPr>
          <a:xfrm>
            <a:off x="0" y="571750"/>
            <a:ext cx="69687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" sz="43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BEST NOVELS </a:t>
            </a:r>
            <a:endParaRPr sz="43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633600" y="1943575"/>
            <a:ext cx="5701500" cy="181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She wrote around 30 novels, from 1900 to 1953. The first novels were written with her husband Willy. 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Escribió alrededor de 30 novelas, desde 1900 hasta 1953. Las primeras novelas fueron escritas con su esposo Willy. 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8072" y="485862"/>
            <a:ext cx="2178979" cy="41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13" y="317525"/>
            <a:ext cx="3706500" cy="5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300">
                <a:latin typeface="Comic Sans MS"/>
                <a:ea typeface="Comic Sans MS"/>
                <a:cs typeface="Comic Sans MS"/>
                <a:sym typeface="Comic Sans MS"/>
              </a:rPr>
              <a:t>GIGI</a:t>
            </a:r>
            <a:endParaRPr sz="43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4572000" y="1084550"/>
            <a:ext cx="4415700" cy="22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Gigi was her most famous work, which won high praises from both readers and critics, even though it was written by a women.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Gigi fue su obra más famosa, que ganó grandes elogios tanto de los lectores como de la crítica, a pesar de que fue escrita por una mujer.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187" y="1156500"/>
            <a:ext cx="2371575" cy="362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043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4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CLAUDINE À L’ÉCOLE</a:t>
            </a:r>
            <a:endParaRPr sz="43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569425" y="2107000"/>
            <a:ext cx="4928400" cy="20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novel</a:t>
            </a: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called Claudine à l´École.                                   This was the </a:t>
            </a: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</a:t>
            </a: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book that she published under the name of Willy.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 novela se llama Claudine à l´École.                                Este fue el primer libro que publicó bajo el nombre de Willy.</a:t>
            </a: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8096" y="1348862"/>
            <a:ext cx="2254205" cy="35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1030575" y="500925"/>
            <a:ext cx="1708500" cy="7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>
                <a:latin typeface="Comic Sans MS"/>
                <a:ea typeface="Comic Sans MS"/>
                <a:cs typeface="Comic Sans MS"/>
                <a:sym typeface="Comic Sans MS"/>
              </a:rPr>
              <a:t>CHÉRI</a:t>
            </a:r>
            <a:endParaRPr sz="3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4428875" y="1159950"/>
            <a:ext cx="4715100" cy="28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Chéri is a novel by Colette published in 1920.                   It was published by the name of Fred, but he’s known as Chéri to almost everyone. 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Chéri es una novela de Colette publicada en 1920.      Fue publicada con el nombre de Fred, pero casi todo el mundo lo conoce como Chéri.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575" y="1338675"/>
            <a:ext cx="1986650" cy="3157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idx="4294967295" type="subTitle"/>
          </p:nvPr>
        </p:nvSpPr>
        <p:spPr>
          <a:xfrm>
            <a:off x="494375" y="2318825"/>
            <a:ext cx="4509600" cy="19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Colette was a strong, rebellious and provocative </a:t>
            </a: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woman</a:t>
            </a: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She broke all kind of </a:t>
            </a: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stereotypes.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Colette era una mujer fuerte, rebelde y provocativa.    Rompió todo tipo de estereotipos.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3350" y="1412575"/>
            <a:ext cx="2528950" cy="361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4902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300">
                <a:latin typeface="Comic Sans MS"/>
                <a:ea typeface="Comic Sans MS"/>
                <a:cs typeface="Comic Sans MS"/>
                <a:sym typeface="Comic Sans MS"/>
              </a:rPr>
              <a:t>COLETTE</a:t>
            </a:r>
            <a:endParaRPr sz="43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4">
            <a:alphaModFix/>
          </a:blip>
          <a:srcRect b="4740" l="0" r="8991" t="14496"/>
          <a:stretch/>
        </p:blipFill>
        <p:spPr>
          <a:xfrm>
            <a:off x="0" y="7450"/>
            <a:ext cx="2529000" cy="1262100"/>
          </a:xfrm>
          <a:prstGeom prst="round1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-85900" y="443100"/>
            <a:ext cx="61530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latin typeface="Comic Sans MS"/>
                <a:ea typeface="Comic Sans MS"/>
                <a:cs typeface="Comic Sans MS"/>
                <a:sym typeface="Comic Sans MS"/>
              </a:rPr>
              <a:t>COLETTE’S FILM</a:t>
            </a:r>
            <a:endParaRPr sz="4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4486625" y="1759950"/>
            <a:ext cx="4523700" cy="14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Colette’s film is a biographical film from 2018 based on the life of the French novelist Colette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película de Colette es una película biográfica de 2018 basada en la vida de la novelista francesa Colette.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275" y="1379600"/>
            <a:ext cx="2286850" cy="344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