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60" d="100"/>
          <a:sy n="60" d="100"/>
        </p:scale>
        <p:origin x="-1698" y="-7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99362" y="977463"/>
            <a:ext cx="8361229" cy="3035342"/>
          </a:xfrm>
        </p:spPr>
        <p:txBody>
          <a:bodyPr/>
          <a:lstStyle/>
          <a:p>
            <a:r>
              <a:rPr lang="fr-FR" dirty="0" smtClean="0"/>
              <a:t>Las MUJERES </a:t>
            </a:r>
            <a:r>
              <a:rPr lang="fr-FR" dirty="0" err="1" smtClean="0"/>
              <a:t>CIENTíFICAS</a:t>
            </a:r>
            <a:r>
              <a:rPr lang="fr-FR" dirty="0" smtClean="0"/>
              <a:t> </a:t>
            </a:r>
            <a:r>
              <a:rPr lang="fr-FR" dirty="0" err="1" smtClean="0"/>
              <a:t>europeas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Espagnol</a:t>
            </a:r>
          </a:p>
          <a:p>
            <a:r>
              <a:rPr lang="fr-FR" dirty="0" smtClean="0"/>
              <a:t>Nathan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equipo</a:t>
            </a:r>
            <a:r>
              <a:rPr lang="fr-FR" dirty="0" smtClean="0"/>
              <a:t> 3</a:t>
            </a:r>
            <a:endParaRPr lang="fr-FR" dirty="0" smtClean="0"/>
          </a:p>
          <a:p>
            <a:r>
              <a:rPr lang="fr-FR" dirty="0" smtClean="0"/>
              <a:t>3A</a:t>
            </a:r>
          </a:p>
          <a:p>
            <a:r>
              <a:rPr lang="fr-FR" dirty="0" smtClean="0"/>
              <a:t>2020-2021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3521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Margarita salas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2785" y="2309150"/>
            <a:ext cx="9601200" cy="3581400"/>
          </a:xfrm>
        </p:spPr>
        <p:txBody>
          <a:bodyPr>
            <a:normAutofit fontScale="92500" lnSpcReduction="10000"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s-ES" sz="1600" dirty="0" smtClean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s-ES" sz="1800" dirty="0" smtClean="0"/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sz="1800" dirty="0" smtClean="0"/>
              <a:t>Margarita </a:t>
            </a:r>
            <a:r>
              <a:rPr lang="es-ES" sz="1800" dirty="0"/>
              <a:t>salas </a:t>
            </a:r>
            <a:r>
              <a:rPr lang="es-ES" sz="1800" dirty="0" err="1"/>
              <a:t>falgueras</a:t>
            </a:r>
            <a:r>
              <a:rPr lang="es-ES" sz="1800" dirty="0"/>
              <a:t> canero </a:t>
            </a:r>
            <a:r>
              <a:rPr lang="es-ES" sz="1800" dirty="0" err="1"/>
              <a:t>asturias</a:t>
            </a:r>
            <a:r>
              <a:rPr lang="es-ES" sz="1800" dirty="0"/>
              <a:t> 30 de noviembre de 1938 Madrid, 7 de noviembre de 2019 fue una </a:t>
            </a:r>
            <a:r>
              <a:rPr lang="es-ES" sz="1800" dirty="0" err="1"/>
              <a:t>bioquimica</a:t>
            </a:r>
            <a:r>
              <a:rPr lang="es-ES" sz="1800" dirty="0"/>
              <a:t> </a:t>
            </a:r>
            <a:r>
              <a:rPr lang="es-ES" sz="1800" dirty="0" err="1"/>
              <a:t>espagnola</a:t>
            </a:r>
            <a:r>
              <a:rPr lang="es-ES" sz="1800" dirty="0"/>
              <a:t>. Licenciada en </a:t>
            </a:r>
            <a:r>
              <a:rPr lang="es-ES" sz="1800" dirty="0" err="1"/>
              <a:t>ciencas</a:t>
            </a:r>
            <a:r>
              <a:rPr lang="es-ES" sz="1800" dirty="0"/>
              <a:t> </a:t>
            </a:r>
            <a:r>
              <a:rPr lang="es-ES" sz="1800" dirty="0" err="1"/>
              <a:t>quimicas</a:t>
            </a:r>
            <a:r>
              <a:rPr lang="es-ES" sz="1800" dirty="0"/>
              <a:t>, fue discípula de Severo </a:t>
            </a:r>
            <a:r>
              <a:rPr lang="es-ES" sz="1800" dirty="0" err="1"/>
              <a:t>ochoa</a:t>
            </a:r>
            <a:r>
              <a:rPr lang="es-ES" sz="1800" dirty="0"/>
              <a:t>, con quien trabajó en los estados unidos después de hacerlo con </a:t>
            </a:r>
            <a:r>
              <a:rPr lang="es-ES" sz="1800" dirty="0" err="1"/>
              <a:t>albertos</a:t>
            </a:r>
            <a:r>
              <a:rPr lang="es-ES" sz="1800" dirty="0"/>
              <a:t> </a:t>
            </a:r>
            <a:r>
              <a:rPr lang="es-ES" sz="1800" dirty="0" err="1"/>
              <a:t>sols</a:t>
            </a:r>
            <a:r>
              <a:rPr lang="es-ES" sz="1800" dirty="0"/>
              <a:t> en Madrid con el también científico </a:t>
            </a:r>
            <a:r>
              <a:rPr lang="es-ES" sz="1800" dirty="0" err="1"/>
              <a:t>eladio</a:t>
            </a:r>
            <a:r>
              <a:rPr lang="es-ES" sz="1800" dirty="0"/>
              <a:t> </a:t>
            </a:r>
            <a:r>
              <a:rPr lang="es-ES" sz="1800" dirty="0" err="1"/>
              <a:t>vinuela</a:t>
            </a:r>
            <a:r>
              <a:rPr lang="es-ES" sz="1800" dirty="0"/>
              <a:t>,​ ambos se encargaron de impulsar la investigación española en el campo de </a:t>
            </a:r>
            <a:r>
              <a:rPr lang="es-ES" sz="1800" dirty="0" err="1"/>
              <a:t>biocimica</a:t>
            </a:r>
            <a:r>
              <a:rPr lang="es-ES" sz="1800" dirty="0"/>
              <a:t> y de la </a:t>
            </a:r>
            <a:r>
              <a:rPr lang="es-ES" sz="1800" dirty="0" err="1"/>
              <a:t>biologia</a:t>
            </a:r>
            <a:r>
              <a:rPr lang="es-ES" sz="1800" dirty="0"/>
              <a:t> molecular.</a:t>
            </a:r>
            <a:endParaRPr lang="fr-FR" sz="18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fr-FR" altLang="fr-FR" sz="1800" b="1" dirty="0" smtClean="0">
              <a:solidFill>
                <a:schemeClr val="tx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 smtClean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Margarita </a:t>
            </a:r>
            <a:r>
              <a:rPr lang="fr-FR" altLang="fr-FR" sz="18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Salas </a:t>
            </a:r>
            <a:r>
              <a:rPr lang="fr-FR" altLang="fr-FR" sz="1800" dirty="0" err="1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introdujo</a:t>
            </a:r>
            <a:r>
              <a:rPr lang="fr-FR" altLang="fr-FR" sz="18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FR" altLang="fr-FR" sz="1800" dirty="0" err="1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investigaci</a:t>
            </a:r>
            <a:r>
              <a:rPr lang="fr-FR" altLang="fr-FR" sz="18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fr-FR" altLang="fr-FR" sz="1800" dirty="0" err="1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altLang="fr-FR" sz="18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fr-FR" altLang="fr-FR" sz="1800" dirty="0" err="1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</a:t>
            </a:r>
            <a:r>
              <a:rPr lang="fr-FR" altLang="fr-FR" sz="1800" dirty="0" err="1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fr-FR" altLang="fr-FR" sz="1800" dirty="0" err="1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tica</a:t>
            </a:r>
            <a:r>
              <a:rPr lang="fr-FR" altLang="fr-FR" sz="18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800" dirty="0" err="1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molecular</a:t>
            </a:r>
            <a:r>
              <a:rPr lang="fr-FR" altLang="fr-FR" sz="18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Espa</a:t>
            </a:r>
            <a:r>
              <a:rPr lang="fr-FR" altLang="fr-FR" sz="18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ñ</a:t>
            </a:r>
            <a:r>
              <a:rPr lang="fr-FR" altLang="fr-FR" sz="18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 y su </a:t>
            </a:r>
            <a:r>
              <a:rPr lang="fr-FR" altLang="fr-FR" sz="1800" dirty="0" err="1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</a:t>
            </a:r>
            <a:r>
              <a:rPr lang="fr-FR" altLang="fr-FR" sz="18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800" dirty="0" err="1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descubrimiento</a:t>
            </a:r>
            <a:r>
              <a:rPr lang="fr-FR" altLang="fr-FR" sz="18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800" dirty="0" err="1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fue</a:t>
            </a:r>
            <a:r>
              <a:rPr lang="fr-FR" altLang="fr-FR" sz="18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ADN </a:t>
            </a:r>
            <a:r>
              <a:rPr lang="fr-FR" altLang="fr-FR" sz="1800" dirty="0" err="1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polimerasa</a:t>
            </a:r>
            <a:r>
              <a:rPr lang="fr-FR" altLang="fr-FR" sz="18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Phi29. </a:t>
            </a:r>
            <a:br>
              <a:rPr lang="fr-FR" altLang="fr-FR" sz="18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altLang="fr-FR" sz="18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altLang="fr-FR" sz="1800" dirty="0">
                <a:solidFill>
                  <a:schemeClr val="tx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altLang="fr-FR" sz="1800" i="1" dirty="0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Margarita Salas </a:t>
            </a:r>
            <a:r>
              <a:rPr lang="fr-FR" altLang="fr-FR" sz="1800" i="1" dirty="0" err="1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introduced</a:t>
            </a:r>
            <a:r>
              <a:rPr lang="fr-FR" altLang="fr-FR" sz="1800" i="1" dirty="0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800" i="1" dirty="0" err="1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fr-FR" altLang="fr-FR" sz="1800" i="1" dirty="0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800" i="1" dirty="0" err="1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fr-FR" altLang="fr-FR" sz="1800" i="1" dirty="0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800" i="1" dirty="0" err="1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molecular</a:t>
            </a:r>
            <a:r>
              <a:rPr lang="fr-FR" altLang="fr-FR" sz="1800" i="1" dirty="0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800" i="1" dirty="0" err="1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genetics</a:t>
            </a:r>
            <a:r>
              <a:rPr lang="fr-FR" altLang="fr-FR" sz="1800" i="1" dirty="0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in Spain, and </a:t>
            </a:r>
            <a:r>
              <a:rPr lang="fr-FR" altLang="fr-FR" sz="1800" i="1" dirty="0" err="1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fr-FR" altLang="fr-FR" sz="1800" i="1" dirty="0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800" i="1" dirty="0" err="1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fr-FR" altLang="fr-FR" sz="1800" i="1" dirty="0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800" i="1" dirty="0" err="1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discovery</a:t>
            </a:r>
            <a:r>
              <a:rPr lang="fr-FR" altLang="fr-FR" sz="1800" i="1" dirty="0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800" i="1" dirty="0" err="1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fr-FR" altLang="fr-FR" sz="1800" i="1" dirty="0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DNA </a:t>
            </a:r>
            <a:r>
              <a:rPr lang="fr-FR" altLang="fr-FR" sz="1800" i="1" dirty="0" err="1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polymerase</a:t>
            </a:r>
            <a:r>
              <a:rPr lang="fr-FR" altLang="fr-FR" sz="1800" i="1" dirty="0">
                <a:solidFill>
                  <a:schemeClr val="tx1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Phi29.</a:t>
            </a:r>
            <a:endParaRPr lang="fr-FR" altLang="fr-FR" sz="1800" dirty="0">
              <a:solidFill>
                <a:schemeClr val="tx1"/>
              </a:solidFill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fr-FR" altLang="fr-FR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fr-FR" altLang="fr-FR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089" y="2300930"/>
            <a:ext cx="312906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Image 9" descr="Margarita Salas, la investigación básica y el coronavir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8201" y="685800"/>
            <a:ext cx="3608388" cy="2030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847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Alicia </a:t>
            </a:r>
            <a:r>
              <a:rPr lang="fr-FR" b="1" dirty="0" err="1"/>
              <a:t>Calderón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870964" y="4330699"/>
            <a:ext cx="4447786" cy="3581401"/>
          </a:xfrm>
        </p:spPr>
        <p:txBody>
          <a:bodyPr/>
          <a:lstStyle/>
          <a:p>
            <a:r>
              <a:rPr lang="fr-FR" dirty="0"/>
              <a:t>Alicia </a:t>
            </a:r>
            <a:r>
              <a:rPr lang="fr-FR" dirty="0" err="1"/>
              <a:t>Calderón</a:t>
            </a:r>
            <a:r>
              <a:rPr lang="fr-FR" dirty="0"/>
              <a:t> </a:t>
            </a:r>
            <a:r>
              <a:rPr lang="fr-FR" dirty="0" err="1"/>
              <a:t>Tazón</a:t>
            </a:r>
            <a:r>
              <a:rPr lang="fr-FR" dirty="0"/>
              <a:t> es </a:t>
            </a:r>
            <a:r>
              <a:rPr lang="fr-FR" dirty="0" err="1"/>
              <a:t>física</a:t>
            </a:r>
            <a:r>
              <a:rPr lang="fr-FR" dirty="0"/>
              <a:t> de </a:t>
            </a:r>
            <a:r>
              <a:rPr lang="fr-FR" dirty="0" err="1"/>
              <a:t>partículas</a:t>
            </a:r>
            <a:r>
              <a:rPr lang="fr-FR" dirty="0"/>
              <a:t>, y forma parte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equipo</a:t>
            </a:r>
            <a:r>
              <a:rPr lang="fr-FR" dirty="0"/>
              <a:t> que </a:t>
            </a:r>
            <a:r>
              <a:rPr lang="fr-FR" dirty="0" err="1"/>
              <a:t>descubrió</a:t>
            </a:r>
            <a:r>
              <a:rPr lang="fr-FR" dirty="0"/>
              <a:t> el </a:t>
            </a:r>
            <a:r>
              <a:rPr lang="fr-FR" dirty="0" err="1"/>
              <a:t>bosón</a:t>
            </a:r>
            <a:r>
              <a:rPr lang="fr-FR" dirty="0"/>
              <a:t> de </a:t>
            </a:r>
            <a:r>
              <a:rPr lang="fr-FR" dirty="0" err="1"/>
              <a:t>Higgs</a:t>
            </a:r>
            <a:r>
              <a:rPr lang="fr-FR" dirty="0"/>
              <a:t>.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Alicia </a:t>
            </a:r>
            <a:r>
              <a:rPr lang="fr-FR" dirty="0" err="1"/>
              <a:t>Calderón</a:t>
            </a:r>
            <a:r>
              <a:rPr lang="fr-FR" dirty="0"/>
              <a:t> </a:t>
            </a:r>
            <a:r>
              <a:rPr lang="fr-FR" dirty="0" err="1"/>
              <a:t>Tazón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</a:t>
            </a:r>
            <a:r>
              <a:rPr lang="fr-FR" dirty="0" err="1"/>
              <a:t>particle</a:t>
            </a:r>
            <a:r>
              <a:rPr lang="fr-FR" dirty="0"/>
              <a:t> </a:t>
            </a:r>
            <a:r>
              <a:rPr lang="fr-FR" dirty="0" err="1"/>
              <a:t>physicist,and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 part of the team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discovered</a:t>
            </a:r>
            <a:r>
              <a:rPr lang="fr-FR" dirty="0"/>
              <a:t> the </a:t>
            </a:r>
            <a:r>
              <a:rPr lang="fr-FR" dirty="0" err="1"/>
              <a:t>Higgs</a:t>
            </a:r>
            <a:r>
              <a:rPr lang="fr-FR" dirty="0"/>
              <a:t> Boson.</a:t>
            </a:r>
          </a:p>
        </p:txBody>
      </p:sp>
      <p:pic>
        <p:nvPicPr>
          <p:cNvPr id="2050" name="Picture 2" descr="Asociación Mujer y Talento Twitterren: &quot;Agradecemos a Alicia Calderón,  investigadora @IFCAdifusion, su participación en el programa  @StemTalentGirl #Cantabria. Con su master class sobre la #Física de  partículas, la historia del #universo 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81175"/>
            <a:ext cx="4448175" cy="296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61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49500" y="196850"/>
            <a:ext cx="9601200" cy="1485900"/>
          </a:xfrm>
        </p:spPr>
        <p:txBody>
          <a:bodyPr>
            <a:normAutofit/>
          </a:bodyPr>
          <a:lstStyle/>
          <a:p>
            <a:r>
              <a:rPr lang="fr-FR" sz="5000" b="1" dirty="0"/>
              <a:t>Emmanuelle Charpentier y Jennifer </a:t>
            </a:r>
            <a:r>
              <a:rPr lang="fr-FR" sz="5000" b="1" dirty="0" err="1"/>
              <a:t>Doudna</a:t>
            </a:r>
            <a:endParaRPr lang="fr-FR" sz="5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6000" y="3048000"/>
            <a:ext cx="6308881" cy="3187540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3074" name="Picture 2" descr="La chimie à Emmanuelle Charpentier et Jennifer Doudna - La Libert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49" y="1389061"/>
            <a:ext cx="2946401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695450" y="3429000"/>
            <a:ext cx="6756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Emmanuelle</a:t>
            </a:r>
            <a:r>
              <a:rPr lang="es-ES" dirty="0"/>
              <a:t> </a:t>
            </a:r>
            <a:r>
              <a:rPr lang="es-ES" dirty="0" err="1"/>
              <a:t>Maria</a:t>
            </a:r>
            <a:r>
              <a:rPr lang="es-ES" dirty="0"/>
              <a:t> </a:t>
            </a:r>
            <a:r>
              <a:rPr lang="es-ES" dirty="0" err="1"/>
              <a:t>Charpentier</a:t>
            </a:r>
            <a:r>
              <a:rPr lang="es-ES" dirty="0"/>
              <a:t> nacido el 11 </a:t>
            </a:r>
            <a:r>
              <a:rPr lang="es-ES" dirty="0" err="1"/>
              <a:t>deciembre</a:t>
            </a:r>
            <a:r>
              <a:rPr lang="es-ES" dirty="0"/>
              <a:t> 1968 en </a:t>
            </a:r>
            <a:r>
              <a:rPr lang="es-ES" dirty="0" err="1"/>
              <a:t>juviny</a:t>
            </a:r>
            <a:r>
              <a:rPr lang="es-ES" dirty="0"/>
              <a:t> sur </a:t>
            </a:r>
            <a:r>
              <a:rPr lang="es-ES" dirty="0" err="1"/>
              <a:t>orge</a:t>
            </a:r>
            <a:r>
              <a:rPr lang="es-ES" dirty="0"/>
              <a:t> es una </a:t>
            </a:r>
            <a:r>
              <a:rPr lang="es-ES" dirty="0" err="1"/>
              <a:t>microbiologista</a:t>
            </a:r>
            <a:r>
              <a:rPr lang="es-ES" dirty="0"/>
              <a:t> </a:t>
            </a:r>
            <a:r>
              <a:rPr lang="es-ES" dirty="0" err="1"/>
              <a:t>genetica</a:t>
            </a:r>
            <a:r>
              <a:rPr lang="es-ES" dirty="0"/>
              <a:t> y </a:t>
            </a:r>
            <a:r>
              <a:rPr lang="es-ES" dirty="0" err="1"/>
              <a:t>bioquimista</a:t>
            </a:r>
            <a:r>
              <a:rPr lang="es-ES" dirty="0"/>
              <a:t> francesa; ganó el premio nobel de química 2020 con Jennifer </a:t>
            </a:r>
            <a:r>
              <a:rPr lang="es-ES" dirty="0" err="1"/>
              <a:t>Doudna</a:t>
            </a:r>
            <a:r>
              <a:rPr lang="es-ES" dirty="0"/>
              <a:t> . Jennifer </a:t>
            </a:r>
            <a:r>
              <a:rPr lang="es-ES" dirty="0" err="1"/>
              <a:t>Doudna</a:t>
            </a:r>
            <a:r>
              <a:rPr lang="es-ES" dirty="0"/>
              <a:t> nació el 19 de febrero de 1964 en Washington; es una </a:t>
            </a:r>
            <a:r>
              <a:rPr lang="es-ES" dirty="0" err="1"/>
              <a:t>profa</a:t>
            </a:r>
            <a:r>
              <a:rPr lang="es-ES" dirty="0"/>
              <a:t> americana de </a:t>
            </a:r>
            <a:r>
              <a:rPr lang="es-ES" dirty="0" err="1"/>
              <a:t>bioquimica</a:t>
            </a:r>
            <a:r>
              <a:rPr lang="es-ES" dirty="0"/>
              <a:t> y de </a:t>
            </a:r>
            <a:r>
              <a:rPr lang="es-ES" dirty="0" err="1"/>
              <a:t>biologia</a:t>
            </a:r>
            <a:r>
              <a:rPr lang="es-ES" dirty="0"/>
              <a:t> molecular en la universidad de California en Berkeley.     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81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MARIE CURIE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b="1" dirty="0"/>
              <a:t>Marie Curie es una </a:t>
            </a:r>
            <a:r>
              <a:rPr lang="es-ES" b="1" dirty="0" err="1"/>
              <a:t>cientifica</a:t>
            </a:r>
            <a:r>
              <a:rPr lang="es-ES" b="1" dirty="0"/>
              <a:t> </a:t>
            </a:r>
            <a:r>
              <a:rPr lang="es-ES" b="1" dirty="0" err="1"/>
              <a:t>diplemado</a:t>
            </a:r>
            <a:r>
              <a:rPr lang="es-ES" b="1" dirty="0"/>
              <a:t> faculté des </a:t>
            </a:r>
            <a:r>
              <a:rPr lang="es-ES" b="1" dirty="0" err="1"/>
              <a:t>science</a:t>
            </a:r>
            <a:r>
              <a:rPr lang="es-ES" b="1" dirty="0"/>
              <a:t> de </a:t>
            </a:r>
            <a:r>
              <a:rPr lang="es-ES" b="1" dirty="0" err="1"/>
              <a:t>paris</a:t>
            </a:r>
            <a:r>
              <a:rPr lang="es-ES" b="1" dirty="0"/>
              <a:t> </a:t>
            </a:r>
            <a:r>
              <a:rPr lang="es-ES" b="1" dirty="0" err="1"/>
              <a:t>sous</a:t>
            </a:r>
            <a:r>
              <a:rPr lang="es-ES" b="1" dirty="0"/>
              <a:t> </a:t>
            </a:r>
            <a:r>
              <a:rPr lang="es-ES" b="1" dirty="0" err="1"/>
              <a:t>specialidade</a:t>
            </a:r>
            <a:r>
              <a:rPr lang="es-ES" b="1" dirty="0"/>
              <a:t> es </a:t>
            </a:r>
            <a:r>
              <a:rPr lang="es-ES" b="1" dirty="0" err="1"/>
              <a:t>physica</a:t>
            </a:r>
            <a:r>
              <a:rPr lang="es-ES" b="1" dirty="0"/>
              <a:t> </a:t>
            </a:r>
            <a:r>
              <a:rPr lang="es-ES" b="1" dirty="0" err="1"/>
              <a:t>nucleaire</a:t>
            </a:r>
            <a:r>
              <a:rPr lang="es-ES" b="1" dirty="0"/>
              <a:t> , </a:t>
            </a:r>
            <a:r>
              <a:rPr lang="es-ES" b="1" dirty="0" err="1"/>
              <a:t>radiochimie</a:t>
            </a:r>
            <a:r>
              <a:rPr lang="es-ES" b="1" dirty="0"/>
              <a:t> y </a:t>
            </a:r>
            <a:r>
              <a:rPr lang="es-ES" b="1" dirty="0" err="1"/>
              <a:t>radiologie</a:t>
            </a:r>
            <a:r>
              <a:rPr lang="es-ES" b="1" dirty="0"/>
              <a:t> . Ella </a:t>
            </a:r>
            <a:r>
              <a:rPr lang="es-ES" b="1" dirty="0" err="1"/>
              <a:t>naciemdo</a:t>
            </a:r>
            <a:r>
              <a:rPr lang="es-ES" b="1" dirty="0"/>
              <a:t> en 7 noviembre 1867 y a fallecido in 1934 .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25014" y="2171700"/>
            <a:ext cx="3032752" cy="1295399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098" name="Picture 2" descr="Marie Curie — Wikipédia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014" y="1535177"/>
            <a:ext cx="3155139" cy="433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402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8550" y="533400"/>
            <a:ext cx="9601200" cy="1485900"/>
          </a:xfrm>
        </p:spPr>
        <p:txBody>
          <a:bodyPr/>
          <a:lstStyle/>
          <a:p>
            <a:r>
              <a:rPr lang="fr-FR" b="1" dirty="0" err="1"/>
              <a:t>Genevieve</a:t>
            </a:r>
            <a:r>
              <a:rPr lang="fr-FR" b="1" dirty="0"/>
              <a:t> </a:t>
            </a:r>
            <a:r>
              <a:rPr lang="fr-FR" b="1" dirty="0" err="1"/>
              <a:t>Almouzni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441950" y="3898899"/>
            <a:ext cx="4447786" cy="3581401"/>
          </a:xfrm>
        </p:spPr>
        <p:txBody>
          <a:bodyPr/>
          <a:lstStyle/>
          <a:p>
            <a:r>
              <a:rPr lang="es-ES" dirty="0" err="1"/>
              <a:t>Geneviève</a:t>
            </a:r>
            <a:r>
              <a:rPr lang="es-ES" dirty="0"/>
              <a:t> </a:t>
            </a:r>
            <a:r>
              <a:rPr lang="es-ES" dirty="0" err="1"/>
              <a:t>Almouzni</a:t>
            </a:r>
            <a:r>
              <a:rPr lang="es-ES" dirty="0"/>
              <a:t> nace el 9 de agosto de 1960 en </a:t>
            </a:r>
            <a:r>
              <a:rPr lang="es-ES" dirty="0" err="1"/>
              <a:t>Algeria</a:t>
            </a:r>
            <a:r>
              <a:rPr lang="es-ES" dirty="0"/>
              <a:t> francesa. Es una </a:t>
            </a:r>
            <a:r>
              <a:rPr lang="es-ES" dirty="0" err="1"/>
              <a:t>biologa</a:t>
            </a:r>
            <a:r>
              <a:rPr lang="es-ES" dirty="0"/>
              <a:t> francesa especialista en </a:t>
            </a:r>
            <a:r>
              <a:rPr lang="es-ES" dirty="0" err="1"/>
              <a:t>epigénética</a:t>
            </a:r>
            <a:r>
              <a:rPr lang="es-ES" dirty="0"/>
              <a:t> y es directora del centro de </a:t>
            </a:r>
            <a:r>
              <a:rPr lang="es-ES" dirty="0" err="1"/>
              <a:t>busqueda</a:t>
            </a:r>
            <a:r>
              <a:rPr lang="es-ES" dirty="0"/>
              <a:t> del instituto Curie.</a:t>
            </a:r>
            <a:endParaRPr lang="fr-FR" dirty="0"/>
          </a:p>
        </p:txBody>
      </p:sp>
      <p:pic>
        <p:nvPicPr>
          <p:cNvPr id="5122" name="Picture 2" descr="Geneviève Almouzni, l'art de la scien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1967706"/>
            <a:ext cx="4448175" cy="2224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93715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TM10001105[[fn=Rogner]]</Template>
  <TotalTime>22</TotalTime>
  <Words>266</Words>
  <Application>Microsoft Office PowerPoint</Application>
  <PresentationFormat>Personnalisé</PresentationFormat>
  <Paragraphs>24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Crop</vt:lpstr>
      <vt:lpstr>Las MUJERES CIENTíFICAS europeas</vt:lpstr>
      <vt:lpstr>Margarita salas </vt:lpstr>
      <vt:lpstr>Alicia Calderón</vt:lpstr>
      <vt:lpstr>Emmanuelle Charpentier y Jennifer Doudna</vt:lpstr>
      <vt:lpstr>MARIE CURIE</vt:lpstr>
      <vt:lpstr>Genevieve Almouzni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Femme scientifiques</dc:title>
  <dc:creator>NICOLAS Valerie</dc:creator>
  <cp:lastModifiedBy>Daria</cp:lastModifiedBy>
  <cp:revision>6</cp:revision>
  <dcterms:created xsi:type="dcterms:W3CDTF">2021-04-29T09:49:05Z</dcterms:created>
  <dcterms:modified xsi:type="dcterms:W3CDTF">2021-04-29T16:33:16Z</dcterms:modified>
</cp:coreProperties>
</file>