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Coming Soon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ComingSoon-regular.fntdata"/><Relationship Id="rId16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2844280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2844280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2844280b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2844280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2844280b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2844280b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2844280b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2844280b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2844280b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2844280b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148f829c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148f829c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332736" y="-287660"/>
            <a:ext cx="9041100" cy="275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Coming Soon"/>
                <a:ea typeface="Coming Soon"/>
                <a:cs typeface="Coming Soon"/>
                <a:sym typeface="Coming Soon"/>
              </a:rPr>
              <a:t>Hugo Sampedro</a:t>
            </a:r>
            <a:endParaRPr sz="22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Coming Soon"/>
                <a:ea typeface="Coming Soon"/>
                <a:cs typeface="Coming Soon"/>
                <a:sym typeface="Coming Soon"/>
              </a:rPr>
              <a:t>Miguel Solana</a:t>
            </a:r>
            <a:endParaRPr sz="22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Coming Soon"/>
                <a:ea typeface="Coming Soon"/>
                <a:cs typeface="Coming Soon"/>
                <a:sym typeface="Coming Soon"/>
              </a:rPr>
              <a:t>Lucía Blanco</a:t>
            </a:r>
            <a:endParaRPr sz="22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Coming Soon"/>
                <a:ea typeface="Coming Soon"/>
                <a:cs typeface="Coming Soon"/>
                <a:sym typeface="Coming Soon"/>
              </a:rPr>
              <a:t>Henar Revuelta</a:t>
            </a:r>
            <a:endParaRPr sz="22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Coming Soon"/>
                <a:ea typeface="Coming Soon"/>
                <a:cs typeface="Coming Soon"/>
                <a:sym typeface="Coming Soon"/>
              </a:rPr>
              <a:t>Ivan Alonso</a:t>
            </a:r>
            <a:endParaRPr sz="22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8880" r="-8880" t="0"/>
          <a:stretch/>
        </p:blipFill>
        <p:spPr>
          <a:xfrm>
            <a:off x="542575" y="0"/>
            <a:ext cx="35570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5700" y="2834125"/>
            <a:ext cx="5922675" cy="11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BDC">
            <a:alpha val="81700"/>
          </a:srgbClr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087950" y="22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-136325" y="1586275"/>
            <a:ext cx="808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350" y="1195175"/>
            <a:ext cx="3509226" cy="23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112" y="2022550"/>
            <a:ext cx="3509225" cy="2770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8025" y="220800"/>
            <a:ext cx="2647950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56150" y="1039950"/>
            <a:ext cx="38949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Courier New"/>
                <a:ea typeface="Courier New"/>
                <a:cs typeface="Courier New"/>
                <a:sym typeface="Courier New"/>
              </a:rPr>
              <a:t>She was born in León, Spain in 1895 but she moved to La Coruña to teach childrens.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180700" y="3776650"/>
            <a:ext cx="36933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Courier New"/>
                <a:ea typeface="Courier New"/>
                <a:cs typeface="Courier New"/>
                <a:sym typeface="Courier New"/>
              </a:rPr>
              <a:t>She was a very dedicated teacher.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BDC">
            <a:alpha val="81700"/>
          </a:srgbClr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275" y="2001650"/>
            <a:ext cx="3387950" cy="24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7050" y="0"/>
            <a:ext cx="3009900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64100" y="129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0" y="819150"/>
            <a:ext cx="2819150" cy="29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3731700" y="927550"/>
            <a:ext cx="52530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Angela became an inventor. Her first invention, in 1944, it was the Grammatical Atlas.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464100" y="3889600"/>
            <a:ext cx="36879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Her second invention was a shorthand machine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BDC">
            <a:alpha val="81700"/>
          </a:srgbClr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625250" y="1678488"/>
            <a:ext cx="4313100" cy="17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 ministry couldn’t help her because she was only a woman and a provincial teacher. </a:t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937" y="101675"/>
            <a:ext cx="6657975" cy="7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003" y="1017725"/>
            <a:ext cx="4580900" cy="27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9599" y="2833712"/>
            <a:ext cx="4724402" cy="202473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272675" y="3966075"/>
            <a:ext cx="39660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Angela imagined a school bag with only one book on it, an interactive book that could teach many subjects. 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BDC">
            <a:alpha val="81700"/>
          </a:srgbClr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61275" y="1524525"/>
            <a:ext cx="4869000" cy="33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latin typeface="Courier New"/>
                <a:ea typeface="Courier New"/>
                <a:cs typeface="Courier New"/>
                <a:sym typeface="Courier New"/>
              </a:rPr>
              <a:t>After the 1950s, Ángela won over a dozen national and international prizes and honours for her work in education and scientific innovation.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-1630" l="-109950" r="109950" t="1630"/>
          <a:stretch/>
        </p:blipFill>
        <p:spPr>
          <a:xfrm>
            <a:off x="414975" y="1363325"/>
            <a:ext cx="3810000" cy="3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512" y="887328"/>
            <a:ext cx="2958364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5313" y="-12"/>
            <a:ext cx="2493375" cy="73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BDC">
            <a:alpha val="81700"/>
          </a:srgbClr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285050"/>
            <a:ext cx="8760600" cy="42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00" y="2008325"/>
            <a:ext cx="3865075" cy="245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6745" y="2100174"/>
            <a:ext cx="4021649" cy="22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4769425" y="409000"/>
            <a:ext cx="4116300" cy="1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679525" y="557700"/>
            <a:ext cx="8206200" cy="16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 1998, the Ferrol City Council paid tribute to all his work at the Ibáñez Martín Public School, his last place of work, with the name of a street and with a commemorative plaque on that same street.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BDC">
            <a:alpha val="81700"/>
          </a:srgbClr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3750" y="0"/>
            <a:ext cx="22764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316750"/>
            <a:ext cx="2482975" cy="29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4898" y="2445425"/>
            <a:ext cx="2657399" cy="23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3210675" y="1312475"/>
            <a:ext cx="5167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Ángela Ruiz Robles once said,"After my  death,leave me alone."And this is almost what happened.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11700" y="3280125"/>
            <a:ext cx="61749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 interest in Ángela Ruiz Robles revived.Her biography now appears in many webs,and even a Google Doodle published in 2016 on the date of her 121st birthday.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