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57" autoAdjust="0"/>
    <p:restoredTop sz="94660"/>
  </p:normalViewPr>
  <p:slideViewPr>
    <p:cSldViewPr>
      <p:cViewPr>
        <p:scale>
          <a:sx n="94" d="100"/>
          <a:sy n="94" d="100"/>
        </p:scale>
        <p:origin x="-1188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3739DD9-2065-460E-91E8-35E9019CE119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EC86-7734-4289-A632-4A66A0AFB37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9DD9-2065-460E-91E8-35E9019CE119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EC86-7734-4289-A632-4A66A0AFB37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9DD9-2065-460E-91E8-35E9019CE119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EC86-7734-4289-A632-4A66A0AFB37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9DD9-2065-460E-91E8-35E9019CE119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EC86-7734-4289-A632-4A66A0AFB37D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9DD9-2065-460E-91E8-35E9019CE119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EC86-7734-4289-A632-4A66A0AFB37D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9DD9-2065-460E-91E8-35E9019CE119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EC86-7734-4289-A632-4A66A0AFB37D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9DD9-2065-460E-91E8-35E9019CE119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EC86-7734-4289-A632-4A66A0AFB37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9DD9-2065-460E-91E8-35E9019CE119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EC86-7734-4289-A632-4A66A0AFB37D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9DD9-2065-460E-91E8-35E9019CE119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EC86-7734-4289-A632-4A66A0AFB37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9DD9-2065-460E-91E8-35E9019CE119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EC86-7734-4289-A632-4A66A0AFB37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9DD9-2065-460E-91E8-35E9019CE119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EC86-7734-4289-A632-4A66A0AFB37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3739DD9-2065-460E-91E8-35E9019CE119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CC5EC86-7734-4289-A632-4A66A0AFB37D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03648" y="980728"/>
            <a:ext cx="6400800" cy="1295400"/>
          </a:xfrm>
        </p:spPr>
        <p:txBody>
          <a:bodyPr/>
          <a:lstStyle/>
          <a:p>
            <a:r>
              <a:rPr lang="de-DE" dirty="0" smtClean="0">
                <a:latin typeface="Castellar" panose="020A0402060406010301" pitchFamily="18" charset="0"/>
              </a:rPr>
              <a:t>Happy New Year </a:t>
            </a:r>
            <a:endParaRPr lang="de-DE" dirty="0">
              <a:latin typeface="Castellar" panose="020A0402060406010301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619714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2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Agency FB" panose="020B0503020202020204" pitchFamily="34" charset="0"/>
              </a:rPr>
              <a:t>MY New </a:t>
            </a:r>
            <a:r>
              <a:rPr lang="de-DE" b="1" dirty="0" err="1" smtClean="0">
                <a:latin typeface="Agency FB" panose="020B0503020202020204" pitchFamily="34" charset="0"/>
              </a:rPr>
              <a:t>Year´s</a:t>
            </a:r>
            <a:r>
              <a:rPr lang="de-DE" b="1" dirty="0" smtClean="0">
                <a:latin typeface="Agency FB" panose="020B0503020202020204" pitchFamily="34" charset="0"/>
              </a:rPr>
              <a:t> </a:t>
            </a:r>
            <a:r>
              <a:rPr lang="de-DE" b="1" dirty="0" err="1" smtClean="0">
                <a:latin typeface="Agency FB" panose="020B0503020202020204" pitchFamily="34" charset="0"/>
              </a:rPr>
              <a:t>eve</a:t>
            </a:r>
            <a:endParaRPr lang="de-DE" b="1" dirty="0">
              <a:latin typeface="Agency FB" panose="020B0503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Agency FB" panose="020B0503020202020204" pitchFamily="34" charset="0"/>
              </a:rPr>
              <a:t>Im </a:t>
            </a:r>
            <a:r>
              <a:rPr lang="de-DE" dirty="0" err="1" smtClean="0">
                <a:latin typeface="Agency FB" panose="020B0503020202020204" pitchFamily="34" charset="0"/>
              </a:rPr>
              <a:t>gonna</a:t>
            </a:r>
            <a:r>
              <a:rPr lang="de-DE" dirty="0" smtClean="0">
                <a:latin typeface="Agency FB" panose="020B0503020202020204" pitchFamily="34" charset="0"/>
              </a:rPr>
              <a:t> relax </a:t>
            </a:r>
            <a:r>
              <a:rPr lang="de-DE" dirty="0" err="1" smtClean="0">
                <a:latin typeface="Agency FB" panose="020B0503020202020204" pitchFamily="34" charset="0"/>
              </a:rPr>
              <a:t>with</a:t>
            </a:r>
            <a:r>
              <a:rPr lang="de-DE" dirty="0" smtClean="0">
                <a:latin typeface="Agency FB" panose="020B0503020202020204" pitchFamily="34" charset="0"/>
              </a:rPr>
              <a:t> </a:t>
            </a:r>
            <a:r>
              <a:rPr lang="de-DE" dirty="0" err="1" smtClean="0">
                <a:latin typeface="Agency FB" panose="020B0503020202020204" pitchFamily="34" charset="0"/>
              </a:rPr>
              <a:t>my</a:t>
            </a:r>
            <a:r>
              <a:rPr lang="de-DE" dirty="0" smtClean="0">
                <a:latin typeface="Agency FB" panose="020B0503020202020204" pitchFamily="34" charset="0"/>
              </a:rPr>
              <a:t> </a:t>
            </a:r>
            <a:r>
              <a:rPr lang="de-DE" dirty="0" err="1" smtClean="0">
                <a:latin typeface="Agency FB" panose="020B0503020202020204" pitchFamily="34" charset="0"/>
              </a:rPr>
              <a:t>family</a:t>
            </a:r>
            <a:r>
              <a:rPr lang="de-DE" dirty="0" smtClean="0">
                <a:latin typeface="Agency FB" panose="020B0503020202020204" pitchFamily="34" charset="0"/>
              </a:rPr>
              <a:t> at </a:t>
            </a:r>
            <a:r>
              <a:rPr lang="de-DE" dirty="0">
                <a:latin typeface="Agency FB" panose="020B0503020202020204" pitchFamily="34" charset="0"/>
              </a:rPr>
              <a:t>N</a:t>
            </a:r>
            <a:r>
              <a:rPr lang="de-DE" dirty="0" smtClean="0">
                <a:latin typeface="Agency FB" panose="020B0503020202020204" pitchFamily="34" charset="0"/>
              </a:rPr>
              <a:t>ew </a:t>
            </a:r>
            <a:r>
              <a:rPr lang="de-DE" dirty="0" err="1">
                <a:latin typeface="Agency FB" panose="020B0503020202020204" pitchFamily="34" charset="0"/>
              </a:rPr>
              <a:t>Y</a:t>
            </a:r>
            <a:r>
              <a:rPr lang="de-DE" dirty="0" err="1" smtClean="0">
                <a:latin typeface="Agency FB" panose="020B0503020202020204" pitchFamily="34" charset="0"/>
              </a:rPr>
              <a:t>ears</a:t>
            </a:r>
            <a:r>
              <a:rPr lang="de-DE" dirty="0" smtClean="0">
                <a:latin typeface="Agency FB" panose="020B0503020202020204" pitchFamily="34" charset="0"/>
              </a:rPr>
              <a:t> </a:t>
            </a:r>
            <a:r>
              <a:rPr lang="de-DE" dirty="0">
                <a:latin typeface="Agency FB" panose="020B0503020202020204" pitchFamily="34" charset="0"/>
              </a:rPr>
              <a:t>E</a:t>
            </a:r>
            <a:r>
              <a:rPr lang="de-DE" dirty="0" smtClean="0">
                <a:latin typeface="Agency FB" panose="020B0503020202020204" pitchFamily="34" charset="0"/>
              </a:rPr>
              <a:t>ve.  </a:t>
            </a:r>
            <a:r>
              <a:rPr lang="de-DE" dirty="0" err="1" smtClean="0">
                <a:latin typeface="Agency FB" panose="020B0503020202020204" pitchFamily="34" charset="0"/>
              </a:rPr>
              <a:t>We</a:t>
            </a:r>
            <a:r>
              <a:rPr lang="de-DE" dirty="0" smtClean="0">
                <a:latin typeface="Agency FB" panose="020B0503020202020204" pitchFamily="34" charset="0"/>
              </a:rPr>
              <a:t> </a:t>
            </a:r>
            <a:r>
              <a:rPr lang="de-DE" dirty="0" err="1" smtClean="0">
                <a:latin typeface="Agency FB" panose="020B0503020202020204" pitchFamily="34" charset="0"/>
              </a:rPr>
              <a:t>would</a:t>
            </a:r>
            <a:r>
              <a:rPr lang="de-DE" dirty="0" smtClean="0">
                <a:latin typeface="Agency FB" panose="020B0503020202020204" pitchFamily="34" charset="0"/>
              </a:rPr>
              <a:t> </a:t>
            </a:r>
            <a:r>
              <a:rPr lang="de-DE" dirty="0" err="1" smtClean="0">
                <a:latin typeface="Agency FB" panose="020B0503020202020204" pitchFamily="34" charset="0"/>
              </a:rPr>
              <a:t>normally</a:t>
            </a:r>
            <a:r>
              <a:rPr lang="de-DE" dirty="0" smtClean="0">
                <a:latin typeface="Agency FB" panose="020B0503020202020204" pitchFamily="34" charset="0"/>
              </a:rPr>
              <a:t> </a:t>
            </a:r>
            <a:r>
              <a:rPr lang="de-DE" dirty="0" err="1" smtClean="0">
                <a:latin typeface="Agency FB" panose="020B0503020202020204" pitchFamily="34" charset="0"/>
              </a:rPr>
              <a:t>fire</a:t>
            </a:r>
            <a:r>
              <a:rPr lang="de-DE" dirty="0" smtClean="0">
                <a:latin typeface="Agency FB" panose="020B0503020202020204" pitchFamily="34" charset="0"/>
              </a:rPr>
              <a:t> </a:t>
            </a:r>
            <a:r>
              <a:rPr lang="de-DE" dirty="0" err="1" smtClean="0">
                <a:latin typeface="Agency FB" panose="020B0503020202020204" pitchFamily="34" charset="0"/>
              </a:rPr>
              <a:t>rockets</a:t>
            </a:r>
            <a:r>
              <a:rPr lang="de-DE" dirty="0" smtClean="0">
                <a:latin typeface="Agency FB" panose="020B0503020202020204" pitchFamily="34" charset="0"/>
              </a:rPr>
              <a:t> </a:t>
            </a:r>
            <a:r>
              <a:rPr lang="de-DE" dirty="0" err="1" smtClean="0">
                <a:latin typeface="Agency FB" panose="020B0503020202020204" pitchFamily="34" charset="0"/>
              </a:rPr>
              <a:t>into</a:t>
            </a:r>
            <a:r>
              <a:rPr lang="de-DE" dirty="0" smtClean="0">
                <a:latin typeface="Agency FB" panose="020B0503020202020204" pitchFamily="34" charset="0"/>
              </a:rPr>
              <a:t> </a:t>
            </a:r>
            <a:r>
              <a:rPr lang="de-DE" dirty="0" err="1" smtClean="0">
                <a:latin typeface="Agency FB" panose="020B0503020202020204" pitchFamily="34" charset="0"/>
              </a:rPr>
              <a:t>the</a:t>
            </a:r>
            <a:r>
              <a:rPr lang="de-DE" dirty="0" smtClean="0">
                <a:latin typeface="Agency FB" panose="020B0503020202020204" pitchFamily="34" charset="0"/>
              </a:rPr>
              <a:t> </a:t>
            </a:r>
            <a:r>
              <a:rPr lang="de-DE" dirty="0" err="1" smtClean="0">
                <a:latin typeface="Agency FB" panose="020B0503020202020204" pitchFamily="34" charset="0"/>
              </a:rPr>
              <a:t>air</a:t>
            </a:r>
            <a:r>
              <a:rPr lang="de-DE" dirty="0" smtClean="0">
                <a:latin typeface="Agency FB" panose="020B0503020202020204" pitchFamily="34" charset="0"/>
              </a:rPr>
              <a:t> but </a:t>
            </a:r>
            <a:r>
              <a:rPr lang="de-DE" dirty="0" err="1" smtClean="0">
                <a:latin typeface="Agency FB" panose="020B0503020202020204" pitchFamily="34" charset="0"/>
              </a:rPr>
              <a:t>because</a:t>
            </a:r>
            <a:r>
              <a:rPr lang="de-DE" dirty="0" smtClean="0">
                <a:latin typeface="Agency FB" panose="020B0503020202020204" pitchFamily="34" charset="0"/>
              </a:rPr>
              <a:t> </a:t>
            </a:r>
            <a:r>
              <a:rPr lang="de-DE" dirty="0" err="1" smtClean="0">
                <a:latin typeface="Agency FB" panose="020B0503020202020204" pitchFamily="34" charset="0"/>
              </a:rPr>
              <a:t>of</a:t>
            </a:r>
            <a:r>
              <a:rPr lang="de-DE" dirty="0" smtClean="0">
                <a:latin typeface="Agency FB" panose="020B0503020202020204" pitchFamily="34" charset="0"/>
              </a:rPr>
              <a:t> </a:t>
            </a:r>
            <a:r>
              <a:rPr lang="de-DE" dirty="0">
                <a:latin typeface="Agency FB" panose="020B0503020202020204" pitchFamily="34" charset="0"/>
              </a:rPr>
              <a:t>C</a:t>
            </a:r>
            <a:r>
              <a:rPr lang="de-DE" dirty="0" smtClean="0">
                <a:latin typeface="Agency FB" panose="020B0503020202020204" pitchFamily="34" charset="0"/>
              </a:rPr>
              <a:t>orona </a:t>
            </a:r>
            <a:r>
              <a:rPr lang="de-DE" dirty="0" err="1" smtClean="0">
                <a:latin typeface="Agency FB" panose="020B0503020202020204" pitchFamily="34" charset="0"/>
              </a:rPr>
              <a:t>we</a:t>
            </a:r>
            <a:r>
              <a:rPr lang="de-DE" dirty="0" smtClean="0">
                <a:latin typeface="Agency FB" panose="020B0503020202020204" pitchFamily="34" charset="0"/>
              </a:rPr>
              <a:t> </a:t>
            </a:r>
            <a:r>
              <a:rPr lang="de-DE" dirty="0" err="1" smtClean="0">
                <a:latin typeface="Agency FB" panose="020B0503020202020204" pitchFamily="34" charset="0"/>
              </a:rPr>
              <a:t>won´t</a:t>
            </a:r>
            <a:r>
              <a:rPr lang="de-DE" dirty="0" smtClean="0">
                <a:latin typeface="Agency FB" panose="020B0503020202020204" pitchFamily="34" charset="0"/>
              </a:rPr>
              <a:t> do it.   </a:t>
            </a:r>
            <a:endParaRPr lang="de-DE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6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>
                <a:latin typeface="Agency FB" panose="020B0503020202020204" pitchFamily="34" charset="0"/>
              </a:rPr>
              <a:t>My</a:t>
            </a:r>
            <a:r>
              <a:rPr lang="de-DE" dirty="0" smtClean="0">
                <a:latin typeface="Agency FB" panose="020B0503020202020204" pitchFamily="34" charset="0"/>
              </a:rPr>
              <a:t> </a:t>
            </a:r>
            <a:r>
              <a:rPr lang="de-DE" dirty="0" err="1" smtClean="0">
                <a:latin typeface="Agency FB" panose="020B0503020202020204" pitchFamily="34" charset="0"/>
              </a:rPr>
              <a:t>plans</a:t>
            </a:r>
            <a:r>
              <a:rPr lang="de-DE" dirty="0" smtClean="0">
                <a:latin typeface="Agency FB" panose="020B0503020202020204" pitchFamily="34" charset="0"/>
              </a:rPr>
              <a:t> </a:t>
            </a:r>
            <a:r>
              <a:rPr lang="de-DE" dirty="0" err="1" smtClean="0">
                <a:latin typeface="Agency FB" panose="020B0503020202020204" pitchFamily="34" charset="0"/>
              </a:rPr>
              <a:t>for</a:t>
            </a:r>
            <a:r>
              <a:rPr lang="de-DE" dirty="0" smtClean="0">
                <a:latin typeface="Agency FB" panose="020B0503020202020204" pitchFamily="34" charset="0"/>
              </a:rPr>
              <a:t> </a:t>
            </a:r>
            <a:r>
              <a:rPr lang="de-DE" dirty="0" err="1" smtClean="0">
                <a:latin typeface="Agency FB" panose="020B0503020202020204" pitchFamily="34" charset="0"/>
              </a:rPr>
              <a:t>the</a:t>
            </a:r>
            <a:r>
              <a:rPr lang="de-DE" dirty="0" smtClean="0">
                <a:latin typeface="Agency FB" panose="020B0503020202020204" pitchFamily="34" charset="0"/>
              </a:rPr>
              <a:t> </a:t>
            </a:r>
            <a:r>
              <a:rPr lang="de-DE" dirty="0" err="1" smtClean="0">
                <a:latin typeface="Agency FB" panose="020B0503020202020204" pitchFamily="34" charset="0"/>
              </a:rPr>
              <a:t>new</a:t>
            </a:r>
            <a:r>
              <a:rPr lang="de-DE" dirty="0" smtClean="0">
                <a:latin typeface="Agency FB" panose="020B0503020202020204" pitchFamily="34" charset="0"/>
              </a:rPr>
              <a:t> </a:t>
            </a:r>
            <a:r>
              <a:rPr lang="de-DE" dirty="0" err="1" smtClean="0">
                <a:latin typeface="Agency FB" panose="020B0503020202020204" pitchFamily="34" charset="0"/>
              </a:rPr>
              <a:t>year</a:t>
            </a:r>
            <a:endParaRPr lang="de-DE" dirty="0">
              <a:latin typeface="Agency FB" panose="020B0503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latin typeface="Agency FB" panose="020B0503020202020204" pitchFamily="34" charset="0"/>
              </a:rPr>
              <a:t>My</a:t>
            </a:r>
            <a:r>
              <a:rPr lang="de-DE" dirty="0" smtClean="0">
                <a:latin typeface="Agency FB" panose="020B0503020202020204" pitchFamily="34" charset="0"/>
              </a:rPr>
              <a:t> </a:t>
            </a:r>
            <a:r>
              <a:rPr lang="de-DE" dirty="0" err="1" smtClean="0">
                <a:latin typeface="Agency FB" panose="020B0503020202020204" pitchFamily="34" charset="0"/>
              </a:rPr>
              <a:t>plans</a:t>
            </a:r>
            <a:r>
              <a:rPr lang="de-DE" dirty="0" smtClean="0">
                <a:latin typeface="Agency FB" panose="020B0503020202020204" pitchFamily="34" charset="0"/>
              </a:rPr>
              <a:t> </a:t>
            </a:r>
            <a:r>
              <a:rPr lang="de-DE" dirty="0" err="1" smtClean="0">
                <a:latin typeface="Agency FB" panose="020B0503020202020204" pitchFamily="34" charset="0"/>
              </a:rPr>
              <a:t>for</a:t>
            </a:r>
            <a:r>
              <a:rPr lang="de-DE" dirty="0" smtClean="0">
                <a:latin typeface="Agency FB" panose="020B0503020202020204" pitchFamily="34" charset="0"/>
              </a:rPr>
              <a:t> </a:t>
            </a:r>
            <a:r>
              <a:rPr lang="de-DE" dirty="0" err="1" smtClean="0">
                <a:latin typeface="Agency FB" panose="020B0503020202020204" pitchFamily="34" charset="0"/>
              </a:rPr>
              <a:t>the</a:t>
            </a:r>
            <a:r>
              <a:rPr lang="de-DE" dirty="0" smtClean="0">
                <a:latin typeface="Agency FB" panose="020B0503020202020204" pitchFamily="34" charset="0"/>
              </a:rPr>
              <a:t> </a:t>
            </a:r>
            <a:r>
              <a:rPr lang="de-DE" dirty="0" err="1" smtClean="0">
                <a:latin typeface="Agency FB" panose="020B0503020202020204" pitchFamily="34" charset="0"/>
              </a:rPr>
              <a:t>new</a:t>
            </a:r>
            <a:r>
              <a:rPr lang="de-DE" dirty="0" smtClean="0">
                <a:latin typeface="Agency FB" panose="020B0503020202020204" pitchFamily="34" charset="0"/>
              </a:rPr>
              <a:t> </a:t>
            </a:r>
            <a:r>
              <a:rPr lang="de-DE" dirty="0" err="1" smtClean="0">
                <a:latin typeface="Agency FB" panose="020B0503020202020204" pitchFamily="34" charset="0"/>
              </a:rPr>
              <a:t>year</a:t>
            </a:r>
            <a:r>
              <a:rPr lang="de-DE" dirty="0" smtClean="0">
                <a:latin typeface="Agency FB" panose="020B0503020202020204" pitchFamily="34" charset="0"/>
              </a:rPr>
              <a:t> </a:t>
            </a:r>
            <a:r>
              <a:rPr lang="de-DE" dirty="0" err="1" smtClean="0">
                <a:latin typeface="Agency FB" panose="020B0503020202020204" pitchFamily="34" charset="0"/>
              </a:rPr>
              <a:t>are</a:t>
            </a:r>
            <a:r>
              <a:rPr lang="de-DE" dirty="0">
                <a:latin typeface="Agency FB" panose="020B0503020202020204" pitchFamily="34" charset="0"/>
              </a:rPr>
              <a:t> </a:t>
            </a:r>
            <a:r>
              <a:rPr lang="de-DE" dirty="0" err="1" smtClean="0">
                <a:latin typeface="Agency FB" panose="020B0503020202020204" pitchFamily="34" charset="0"/>
              </a:rPr>
              <a:t>eating</a:t>
            </a:r>
            <a:r>
              <a:rPr lang="de-DE" dirty="0" smtClean="0">
                <a:latin typeface="Agency FB" panose="020B0503020202020204" pitchFamily="34" charset="0"/>
              </a:rPr>
              <a:t> </a:t>
            </a:r>
            <a:r>
              <a:rPr lang="de-DE" dirty="0" err="1" smtClean="0">
                <a:latin typeface="Agency FB" panose="020B0503020202020204" pitchFamily="34" charset="0"/>
              </a:rPr>
              <a:t>more</a:t>
            </a:r>
            <a:r>
              <a:rPr lang="de-DE" dirty="0" smtClean="0">
                <a:latin typeface="Agency FB" panose="020B0503020202020204" pitchFamily="34" charset="0"/>
              </a:rPr>
              <a:t> </a:t>
            </a:r>
            <a:r>
              <a:rPr lang="de-DE" dirty="0" err="1" smtClean="0">
                <a:latin typeface="Agency FB" panose="020B0503020202020204" pitchFamily="34" charset="0"/>
              </a:rPr>
              <a:t>healthily</a:t>
            </a:r>
            <a:r>
              <a:rPr lang="de-DE" dirty="0" smtClean="0">
                <a:latin typeface="Agency FB" panose="020B0503020202020204" pitchFamily="34" charset="0"/>
              </a:rPr>
              <a:t> </a:t>
            </a:r>
            <a:r>
              <a:rPr lang="de-DE" dirty="0" err="1" smtClean="0">
                <a:latin typeface="Agency FB" panose="020B0503020202020204" pitchFamily="34" charset="0"/>
              </a:rPr>
              <a:t>and</a:t>
            </a:r>
            <a:r>
              <a:rPr lang="de-DE" dirty="0" smtClean="0">
                <a:latin typeface="Agency FB" panose="020B0503020202020204" pitchFamily="34" charset="0"/>
              </a:rPr>
              <a:t> </a:t>
            </a:r>
            <a:r>
              <a:rPr lang="de-DE" dirty="0" err="1" smtClean="0">
                <a:latin typeface="Agency FB" panose="020B0503020202020204" pitchFamily="34" charset="0"/>
              </a:rPr>
              <a:t>be</a:t>
            </a:r>
            <a:r>
              <a:rPr lang="de-DE" dirty="0" smtClean="0">
                <a:latin typeface="Agency FB" panose="020B0503020202020204" pitchFamily="34" charset="0"/>
              </a:rPr>
              <a:t> </a:t>
            </a:r>
            <a:r>
              <a:rPr lang="de-DE" dirty="0" err="1" smtClean="0">
                <a:latin typeface="Agency FB" panose="020B0503020202020204" pitchFamily="34" charset="0"/>
              </a:rPr>
              <a:t>better</a:t>
            </a:r>
            <a:r>
              <a:rPr lang="de-DE" dirty="0" smtClean="0">
                <a:latin typeface="Agency FB" panose="020B0503020202020204" pitchFamily="34" charset="0"/>
              </a:rPr>
              <a:t> at </a:t>
            </a:r>
            <a:r>
              <a:rPr lang="de-DE" dirty="0" err="1" smtClean="0">
                <a:latin typeface="Agency FB" panose="020B0503020202020204" pitchFamily="34" charset="0"/>
              </a:rPr>
              <a:t>skating</a:t>
            </a:r>
            <a:r>
              <a:rPr lang="de-DE" dirty="0" smtClean="0">
                <a:latin typeface="Agency FB" panose="020B0503020202020204" pitchFamily="34" charset="0"/>
              </a:rPr>
              <a:t>.</a:t>
            </a:r>
            <a:endParaRPr lang="de-DE" dirty="0">
              <a:latin typeface="Agency FB" panose="020B0503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299">
            <a:off x="1464824" y="3369598"/>
            <a:ext cx="1432555" cy="199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8403">
            <a:off x="5617254" y="3631434"/>
            <a:ext cx="1633364" cy="163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67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57</Words>
  <Application>Microsoft Office PowerPoint</Application>
  <PresentationFormat>Bildschirmpräsentation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Couture</vt:lpstr>
      <vt:lpstr>Happy New Year </vt:lpstr>
      <vt:lpstr>MY New Year´s eve</vt:lpstr>
      <vt:lpstr>My plans for the new year</vt:lpstr>
    </vt:vector>
  </TitlesOfParts>
  <Company>Stadt Dortmund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New Year </dc:title>
  <dc:creator>Cindy Herrmann</dc:creator>
  <cp:lastModifiedBy>Jan Bogaczewicz</cp:lastModifiedBy>
  <cp:revision>4</cp:revision>
  <dcterms:created xsi:type="dcterms:W3CDTF">2021-12-16T09:25:22Z</dcterms:created>
  <dcterms:modified xsi:type="dcterms:W3CDTF">2021-12-17T11:49:21Z</dcterms:modified>
</cp:coreProperties>
</file>