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C6D98BC-6F9C-460A-A893-A9B0158BA2B0}" type="datetimeFigureOut">
              <a:rPr lang="de-DE" smtClean="0"/>
              <a:t>16.12.2021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D2D0E6-7B14-4D00-A946-A52656CA5C2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>
                <a:latin typeface="Kunstler Script" panose="030304020206070D0D06" pitchFamily="66" charset="0"/>
              </a:rPr>
              <a:t>Marry</a:t>
            </a:r>
            <a:r>
              <a:rPr lang="de-DE" dirty="0" smtClean="0">
                <a:latin typeface="Kunstler Script" panose="030304020206070D0D06" pitchFamily="66" charset="0"/>
              </a:rPr>
              <a:t> Christmas</a:t>
            </a:r>
            <a:endParaRPr lang="de-DE" dirty="0">
              <a:latin typeface="Kunstler Script" panose="030304020206070D0D06" pitchFamily="66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>
                <a:latin typeface="Bookman Old Style" panose="02050604050505020204" pitchFamily="18" charset="0"/>
              </a:rPr>
              <a:t>By.Miryam</a:t>
            </a:r>
            <a:endParaRPr lang="de-DE" dirty="0" smtClean="0">
              <a:latin typeface="Bookman Old Style" panose="02050604050505020204" pitchFamily="18" charset="0"/>
            </a:endParaRPr>
          </a:p>
          <a:p>
            <a:r>
              <a:rPr lang="de-DE" dirty="0" err="1" smtClean="0">
                <a:latin typeface="Bookman Old Style" panose="02050604050505020204" pitchFamily="18" charset="0"/>
              </a:rPr>
              <a:t>From.Germany</a:t>
            </a:r>
            <a:endParaRPr lang="de-DE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25144"/>
            <a:ext cx="3622396" cy="172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08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dwardian Script ITC" panose="030303020407070D0804" pitchFamily="66" charset="0"/>
              </a:rPr>
              <a:t>Wishing you and your loved ones a blessed Christmas.</a:t>
            </a:r>
            <a:endParaRPr lang="de-DE" dirty="0">
              <a:latin typeface="Edwardian Script ITC" panose="030303020407070D0804" pitchFamily="66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de-DE" sz="4400" dirty="0" err="1" smtClean="0">
                <a:latin typeface="Edwardian Script ITC" panose="030303020407070D0804" pitchFamily="66" charset="0"/>
              </a:rPr>
              <a:t>And</a:t>
            </a:r>
            <a:r>
              <a:rPr lang="de-DE" sz="4400" dirty="0" smtClean="0">
                <a:latin typeface="Edwardian Script ITC" panose="030303020407070D0804" pitchFamily="66" charset="0"/>
              </a:rPr>
              <a:t> a Happy New Year</a:t>
            </a:r>
            <a:endParaRPr lang="de-DE" sz="4400" dirty="0"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7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Personally, I don't celebrate Christmas, but I'm at home during the holidays, </a:t>
            </a:r>
            <a:r>
              <a:rPr lang="en-US" sz="4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chilling </a:t>
            </a: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or doing something with </a:t>
            </a:r>
            <a:r>
              <a:rPr lang="en-US" sz="4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friends.</a:t>
            </a:r>
            <a:endParaRPr lang="de-DE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274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42</Words>
  <Application>Microsoft Office PowerPoint</Application>
  <PresentationFormat>Bildschirmpräsentation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Hardcover</vt:lpstr>
      <vt:lpstr>Marry Christmas</vt:lpstr>
      <vt:lpstr>Wishing you and your loved ones a blessed Christmas.</vt:lpstr>
      <vt:lpstr>Personally, I don't celebrate Christmas, but I'm at home during the holidays, chilling or doing something with friends.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Marry Christmas</dc:title>
  <dc:creator>Miryam Boufarache</dc:creator>
  <cp:lastModifiedBy>Miryam Boufarache</cp:lastModifiedBy>
  <cp:revision>3</cp:revision>
  <dcterms:created xsi:type="dcterms:W3CDTF">2021-12-16T08:24:15Z</dcterms:created>
  <dcterms:modified xsi:type="dcterms:W3CDTF">2021-12-16T08:34:09Z</dcterms:modified>
</cp:coreProperties>
</file>