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6423-262C-4AA2-8087-8B7ACA49FF4E}" type="datetimeFigureOut">
              <a:rPr lang="en-GB" smtClean="0"/>
              <a:t>17/12/2021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CED94-DC34-4819-9399-9667482121E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164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6423-262C-4AA2-8087-8B7ACA49FF4E}" type="datetimeFigureOut">
              <a:rPr lang="en-GB" smtClean="0"/>
              <a:t>17/12/2021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CED94-DC34-4819-9399-9667482121E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003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6423-262C-4AA2-8087-8B7ACA49FF4E}" type="datetimeFigureOut">
              <a:rPr lang="en-GB" smtClean="0"/>
              <a:t>17/12/2021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CED94-DC34-4819-9399-9667482121E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519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6423-262C-4AA2-8087-8B7ACA49FF4E}" type="datetimeFigureOut">
              <a:rPr lang="en-GB" smtClean="0"/>
              <a:t>17/12/2021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CED94-DC34-4819-9399-9667482121E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25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6423-262C-4AA2-8087-8B7ACA49FF4E}" type="datetimeFigureOut">
              <a:rPr lang="en-GB" smtClean="0"/>
              <a:t>17/12/2021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CED94-DC34-4819-9399-9667482121E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870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6423-262C-4AA2-8087-8B7ACA49FF4E}" type="datetimeFigureOut">
              <a:rPr lang="en-GB" smtClean="0"/>
              <a:t>17/12/2021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CED94-DC34-4819-9399-9667482121E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1347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6423-262C-4AA2-8087-8B7ACA49FF4E}" type="datetimeFigureOut">
              <a:rPr lang="en-GB" smtClean="0"/>
              <a:t>17/12/2021</a:t>
            </a:fld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CED94-DC34-4819-9399-9667482121E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3250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6423-262C-4AA2-8087-8B7ACA49FF4E}" type="datetimeFigureOut">
              <a:rPr lang="en-GB" smtClean="0"/>
              <a:t>17/12/2021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CED94-DC34-4819-9399-9667482121E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428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6423-262C-4AA2-8087-8B7ACA49FF4E}" type="datetimeFigureOut">
              <a:rPr lang="en-GB" smtClean="0"/>
              <a:t>17/12/2021</a:t>
            </a:fld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CED94-DC34-4819-9399-9667482121E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4638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6423-262C-4AA2-8087-8B7ACA49FF4E}" type="datetimeFigureOut">
              <a:rPr lang="en-GB" smtClean="0"/>
              <a:t>17/12/2021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CED94-DC34-4819-9399-9667482121E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1794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6423-262C-4AA2-8087-8B7ACA49FF4E}" type="datetimeFigureOut">
              <a:rPr lang="en-GB" smtClean="0"/>
              <a:t>17/12/2021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CED94-DC34-4819-9399-9667482121E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4098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06423-262C-4AA2-8087-8B7ACA49FF4E}" type="datetimeFigureOut">
              <a:rPr lang="en-GB" smtClean="0"/>
              <a:t>17/12/2021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CED94-DC34-4819-9399-9667482121E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8342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44625"/>
            <a:ext cx="7772400" cy="947806"/>
          </a:xfrm>
        </p:spPr>
        <p:txBody>
          <a:bodyPr/>
          <a:lstStyle/>
          <a:p>
            <a:r>
              <a:rPr lang="en-GB" dirty="0" smtClean="0">
                <a:solidFill>
                  <a:srgbClr val="FFFFFF"/>
                </a:solidFill>
                <a:latin typeface="Harrington" panose="04040505050A02020702" pitchFamily="82" charset="0"/>
              </a:rPr>
              <a:t>Happy New Year!</a:t>
            </a:r>
            <a:endParaRPr lang="en-GB" dirty="0">
              <a:solidFill>
                <a:srgbClr val="FFFFFF"/>
              </a:solidFill>
              <a:latin typeface="Harrington" panose="04040505050A02020702" pitchFamily="82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58" y="992430"/>
            <a:ext cx="9228094" cy="5865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744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FFFF"/>
                </a:solidFill>
                <a:latin typeface="Harrington" panose="04040505050A02020702" pitchFamily="82" charset="0"/>
              </a:rPr>
              <a:t>My New Year Wishes!</a:t>
            </a:r>
            <a:endParaRPr lang="en-GB" dirty="0">
              <a:solidFill>
                <a:srgbClr val="FFFFFF"/>
              </a:solidFill>
              <a:latin typeface="Harrington" panose="04040505050A02020702" pitchFamily="82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FFFFFF"/>
                </a:solidFill>
                <a:latin typeface="Harrington" panose="04040505050A02020702" pitchFamily="82" charset="0"/>
              </a:rPr>
              <a:t>This year was so hard mainly because of </a:t>
            </a:r>
            <a:r>
              <a:rPr lang="en-GB" dirty="0">
                <a:solidFill>
                  <a:srgbClr val="FFFFFF"/>
                </a:solidFill>
                <a:latin typeface="Harrington" panose="04040505050A02020702" pitchFamily="82" charset="0"/>
              </a:rPr>
              <a:t>C</a:t>
            </a:r>
            <a:r>
              <a:rPr lang="en-GB" dirty="0" smtClean="0">
                <a:solidFill>
                  <a:srgbClr val="FFFFFF"/>
                </a:solidFill>
                <a:latin typeface="Harrington" panose="04040505050A02020702" pitchFamily="82" charset="0"/>
              </a:rPr>
              <a:t>orona but it was a year that also had beautiful moments. I just wish next year will be a year only full of good health and happiness. I usually pray to God before the hours of new year so that god will bless my new year. I wish everyone will have a 2022 much </a:t>
            </a:r>
            <a:r>
              <a:rPr lang="en-GB" dirty="0" smtClean="0">
                <a:solidFill>
                  <a:srgbClr val="FFFFFF"/>
                </a:solidFill>
                <a:latin typeface="Harrington" panose="04040505050A02020702" pitchFamily="82" charset="0"/>
              </a:rPr>
              <a:t>much</a:t>
            </a:r>
            <a:r>
              <a:rPr lang="en-GB" dirty="0" smtClean="0">
                <a:solidFill>
                  <a:srgbClr val="FFFFFF"/>
                </a:solidFill>
                <a:latin typeface="Harrington" panose="04040505050A02020702" pitchFamily="82" charset="0"/>
              </a:rPr>
              <a:t> better than 2021.</a:t>
            </a:r>
            <a:endParaRPr lang="en-GB" dirty="0">
              <a:solidFill>
                <a:srgbClr val="FFFFFF"/>
              </a:solidFill>
              <a:latin typeface="Harrington" panose="04040505050A0202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45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Benutzerdefiniert 2">
      <a:dk1>
        <a:sysClr val="windowText" lastClr="000000"/>
      </a:dk1>
      <a:lt1>
        <a:srgbClr val="8030C2"/>
      </a:lt1>
      <a:dk2>
        <a:srgbClr val="8030C2"/>
      </a:dk2>
      <a:lt2>
        <a:srgbClr val="8030C2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</Words>
  <Application>Microsoft Office PowerPoint</Application>
  <PresentationFormat>Bildschirmpräsentation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Larissa</vt:lpstr>
      <vt:lpstr>Happy New Year!</vt:lpstr>
      <vt:lpstr>My New Year Wishes!</vt:lpstr>
    </vt:vector>
  </TitlesOfParts>
  <Company>Stadt Dortmund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Hevi Kakabra</dc:creator>
  <cp:lastModifiedBy>Hevi Kakabra</cp:lastModifiedBy>
  <cp:revision>5</cp:revision>
  <dcterms:created xsi:type="dcterms:W3CDTF">2021-12-16T09:25:15Z</dcterms:created>
  <dcterms:modified xsi:type="dcterms:W3CDTF">2021-12-17T10:55:38Z</dcterms:modified>
</cp:coreProperties>
</file>