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671-AAA4-4286-9BA1-CC0E824D48DA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E42AED-5A69-4339-B240-8EBF3A36210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671-AAA4-4286-9BA1-CC0E824D48DA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ED-5A69-4339-B240-8EBF3A36210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671-AAA4-4286-9BA1-CC0E824D48DA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ED-5A69-4339-B240-8EBF3A36210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671-AAA4-4286-9BA1-CC0E824D48DA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ED-5A69-4339-B240-8EBF3A36210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671-AAA4-4286-9BA1-CC0E824D48DA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E42AED-5A69-4339-B240-8EBF3A36210B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671-AAA4-4286-9BA1-CC0E824D48DA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ED-5A69-4339-B240-8EBF3A36210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671-AAA4-4286-9BA1-CC0E824D48DA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ED-5A69-4339-B240-8EBF3A36210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671-AAA4-4286-9BA1-CC0E824D48DA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ED-5A69-4339-B240-8EBF3A36210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671-AAA4-4286-9BA1-CC0E824D48DA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ED-5A69-4339-B240-8EBF3A36210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671-AAA4-4286-9BA1-CC0E824D48DA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2AED-5A69-4339-B240-8EBF3A36210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671-AAA4-4286-9BA1-CC0E824D48DA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E42AED-5A69-4339-B240-8EBF3A36210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D0D671-AAA4-4286-9BA1-CC0E824D48DA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E42AED-5A69-4339-B240-8EBF3A36210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91" y="0"/>
            <a:ext cx="9217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250798" y="3140968"/>
            <a:ext cx="45608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Merry</a:t>
            </a:r>
            <a:r>
              <a:rPr lang="de-DE" sz="6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Christmas</a:t>
            </a:r>
            <a:endParaRPr lang="de-DE" sz="60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73" y="-3321"/>
            <a:ext cx="9216478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5496" y="4437112"/>
            <a:ext cx="5521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I </a:t>
            </a:r>
            <a:r>
              <a:rPr lang="de-DE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wish</a:t>
            </a:r>
            <a:r>
              <a:rPr lang="de-DE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you</a:t>
            </a:r>
            <a:r>
              <a:rPr lang="de-DE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all a </a:t>
            </a:r>
            <a:r>
              <a:rPr lang="de-DE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wonderful</a:t>
            </a:r>
            <a:r>
              <a:rPr lang="de-DE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time!</a:t>
            </a:r>
          </a:p>
          <a:p>
            <a:endParaRPr lang="de-DE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  <a:p>
            <a:r>
              <a:rPr lang="de-DE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And</a:t>
            </a:r>
            <a:r>
              <a:rPr lang="de-DE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, </a:t>
            </a:r>
            <a:r>
              <a:rPr lang="de-DE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If</a:t>
            </a:r>
            <a:r>
              <a:rPr lang="de-DE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you</a:t>
            </a:r>
            <a:r>
              <a:rPr lang="de-DE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celebrate</a:t>
            </a:r>
            <a:r>
              <a:rPr lang="de-DE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Christmas: </a:t>
            </a:r>
            <a:r>
              <a:rPr lang="de-DE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Merry</a:t>
            </a:r>
            <a:r>
              <a:rPr lang="de-DE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Christmas!</a:t>
            </a:r>
            <a:endParaRPr lang="de-DE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56873" y="2852936"/>
            <a:ext cx="9217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On Christmas,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my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brother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comes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to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me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and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we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celebrate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Christmas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together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.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We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all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eat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together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and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also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play</a:t>
            </a:r>
            <a:r>
              <a:rPr lang="de-DE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a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few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games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on </a:t>
            </a:r>
            <a:r>
              <a:rPr lang="de-DE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Christmas </a:t>
            </a:r>
            <a:r>
              <a:rPr lang="de-DE" sz="28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evening</a:t>
            </a:r>
            <a:r>
              <a:rPr lang="de-DE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48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48</Words>
  <Application>Microsoft Office PowerPoint</Application>
  <PresentationFormat>Bildschirmpräsentation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Dactylos</vt:lpstr>
      <vt:lpstr>PowerPoint-Präsentation</vt:lpstr>
      <vt:lpstr>PowerPoint-Präsentation</vt:lpstr>
    </vt:vector>
  </TitlesOfParts>
  <Company>Stadt Dortmund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Debora Sofie Meindlschmidt</dc:creator>
  <cp:lastModifiedBy>Debora Sofie Meindlschmidt</cp:lastModifiedBy>
  <cp:revision>4</cp:revision>
  <dcterms:created xsi:type="dcterms:W3CDTF">2021-12-17T10:30:59Z</dcterms:created>
  <dcterms:modified xsi:type="dcterms:W3CDTF">2021-12-17T11:38:54Z</dcterms:modified>
</cp:coreProperties>
</file>