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3F53A8B-C25F-4A1A-9545-46E50DD149B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A086D-A3DF-4836-B607-5C29B6045C92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i="1" u="sng" dirty="0" smtClean="0">
                <a:latin typeface="Harlow Solid Italic" panose="04030604020F02020D02" pitchFamily="82" charset="0"/>
                <a:cs typeface="Andalus" panose="02020603050405020304" pitchFamily="18" charset="-78"/>
              </a:rPr>
              <a:t>Happy New Year</a:t>
            </a:r>
            <a:endParaRPr lang="de-DE" sz="4400" i="1" u="sng" dirty="0">
              <a:latin typeface="Harlow Solid Italic" panose="04030604020F02020D02" pitchFamily="82" charset="0"/>
              <a:cs typeface="Andalus" panose="02020603050405020304" pitchFamily="18" charset="-78"/>
            </a:endParaRPr>
          </a:p>
        </p:txBody>
      </p:sp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14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3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i="1" dirty="0" smtClean="0">
                <a:latin typeface="French Script MT" panose="03020402040607040605" pitchFamily="66" charset="0"/>
              </a:rPr>
              <a:t>Happy New Year</a:t>
            </a:r>
            <a:endParaRPr lang="de-DE" sz="5400" i="1" dirty="0">
              <a:latin typeface="French Script MT" panose="03020402040607040605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 New Year's Eve </a:t>
            </a:r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we meet at my grandmother's house and celebrate with my family. we eat a lot of delicious dishes and give each other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presents. </a:t>
            </a:r>
            <a:endParaRPr lang="de-DE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My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plans </a:t>
            </a:r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 the new </a:t>
            </a:r>
            <a:r>
              <a:rPr lang="en-US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year are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 </a:t>
            </a:r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learn better for school, do more sport, read more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become </a:t>
            </a:r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more creative and live environmentally friendly. My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wish is </a:t>
            </a:r>
            <a:r>
              <a:rPr lang="en-US" dirty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that my family stays </a:t>
            </a:r>
            <a:r>
              <a:rPr lang="en-US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healthy.</a:t>
            </a:r>
            <a:endParaRPr lang="de-DE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05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71</Words>
  <Application>Microsoft Office PowerPoint</Application>
  <PresentationFormat>Bildschirmpräsentation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Cronus</vt:lpstr>
      <vt:lpstr>Happy New Year</vt:lpstr>
      <vt:lpstr>Happy New Year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Seyda Göktürk</dc:creator>
  <cp:lastModifiedBy>Seyda Göktürk</cp:lastModifiedBy>
  <cp:revision>7</cp:revision>
  <dcterms:created xsi:type="dcterms:W3CDTF">2021-12-17T10:39:16Z</dcterms:created>
  <dcterms:modified xsi:type="dcterms:W3CDTF">2021-12-17T11:48:13Z</dcterms:modified>
</cp:coreProperties>
</file>